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9" r:id="rId2"/>
    <p:sldId id="284" r:id="rId3"/>
    <p:sldId id="286" r:id="rId4"/>
    <p:sldId id="287" r:id="rId5"/>
    <p:sldId id="288" r:id="rId6"/>
    <p:sldId id="289" r:id="rId7"/>
    <p:sldId id="290" r:id="rId8"/>
    <p:sldId id="291" r:id="rId9"/>
    <p:sldId id="292" r:id="rId10"/>
    <p:sldId id="293" r:id="rId11"/>
    <p:sldId id="271" r:id="rId12"/>
    <p:sldId id="268" r:id="rId13"/>
    <p:sldId id="272" r:id="rId14"/>
    <p:sldId id="273" r:id="rId15"/>
    <p:sldId id="274" r:id="rId16"/>
    <p:sldId id="276" r:id="rId17"/>
    <p:sldId id="277" r:id="rId18"/>
    <p:sldId id="278" r:id="rId19"/>
    <p:sldId id="279" r:id="rId20"/>
    <p:sldId id="280" r:id="rId21"/>
    <p:sldId id="281" r:id="rId22"/>
    <p:sldId id="282" r:id="rId23"/>
    <p:sldId id="28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3B10B-8D34-42A5-BD5E-F9921578C09A}" v="11" dt="2024-09-16T01:28:46.771"/>
    <p1510:client id="{359F3266-BFFF-4A8C-8BF6-1AC29CFC0CCF}" v="51" dt="2024-09-16T02:02:04.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87"/>
    <p:restoredTop sz="79048"/>
  </p:normalViewPr>
  <p:slideViewPr>
    <p:cSldViewPr snapToGrid="0" snapToObjects="1">
      <p:cViewPr varScale="1">
        <p:scale>
          <a:sx n="100" d="100"/>
          <a:sy n="100" d="100"/>
        </p:scale>
        <p:origin x="2240"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Carruth" userId="S::s587273@students.cdu.edu.au::92f41c2b-5d53-403d-84d4-7b42bfc7b462" providerId="AD" clId="Web-{359F3266-BFFF-4A8C-8BF6-1AC29CFC0CCF}"/>
    <pc:docChg chg="modSld">
      <pc:chgData name="Ben Carruth" userId="S::s587273@students.cdu.edu.au::92f41c2b-5d53-403d-84d4-7b42bfc7b462" providerId="AD" clId="Web-{359F3266-BFFF-4A8C-8BF6-1AC29CFC0CCF}" dt="2024-09-16T02:02:04.836" v="126" actId="14100"/>
      <pc:docMkLst>
        <pc:docMk/>
      </pc:docMkLst>
      <pc:sldChg chg="modSp modNotes">
        <pc:chgData name="Ben Carruth" userId="S::s587273@students.cdu.edu.au::92f41c2b-5d53-403d-84d4-7b42bfc7b462" providerId="AD" clId="Web-{359F3266-BFFF-4A8C-8BF6-1AC29CFC0CCF}" dt="2024-09-16T02:00:21.990" v="115"/>
        <pc:sldMkLst>
          <pc:docMk/>
          <pc:sldMk cId="1336980966" sldId="268"/>
        </pc:sldMkLst>
        <pc:picChg chg="mod modCrop">
          <ac:chgData name="Ben Carruth" userId="S::s587273@students.cdu.edu.au::92f41c2b-5d53-403d-84d4-7b42bfc7b462" providerId="AD" clId="Web-{359F3266-BFFF-4A8C-8BF6-1AC29CFC0CCF}" dt="2024-09-16T01:59:36.504" v="110" actId="14100"/>
          <ac:picMkLst>
            <pc:docMk/>
            <pc:sldMk cId="1336980966" sldId="268"/>
            <ac:picMk id="4" creationId="{49D9AA0E-F3D1-C49D-B6AE-E28CE9FBF193}"/>
          </ac:picMkLst>
        </pc:picChg>
      </pc:sldChg>
      <pc:sldChg chg="modSp modNotes">
        <pc:chgData name="Ben Carruth" userId="S::s587273@students.cdu.edu.au::92f41c2b-5d53-403d-84d4-7b42bfc7b462" providerId="AD" clId="Web-{359F3266-BFFF-4A8C-8BF6-1AC29CFC0CCF}" dt="2024-09-16T02:01:31.835" v="122"/>
        <pc:sldMkLst>
          <pc:docMk/>
          <pc:sldMk cId="2550823177" sldId="272"/>
        </pc:sldMkLst>
        <pc:picChg chg="mod modCrop">
          <ac:chgData name="Ben Carruth" userId="S::s587273@students.cdu.edu.au::92f41c2b-5d53-403d-84d4-7b42bfc7b462" providerId="AD" clId="Web-{359F3266-BFFF-4A8C-8BF6-1AC29CFC0CCF}" dt="2024-09-16T02:00:48.443" v="119" actId="14100"/>
          <ac:picMkLst>
            <pc:docMk/>
            <pc:sldMk cId="2550823177" sldId="272"/>
            <ac:picMk id="4" creationId="{5687FC72-4E6C-88B4-6FD8-594313F7C750}"/>
          </ac:picMkLst>
        </pc:picChg>
      </pc:sldChg>
      <pc:sldChg chg="modSp modNotes">
        <pc:chgData name="Ben Carruth" userId="S::s587273@students.cdu.edu.au::92f41c2b-5d53-403d-84d4-7b42bfc7b462" providerId="AD" clId="Web-{359F3266-BFFF-4A8C-8BF6-1AC29CFC0CCF}" dt="2024-09-16T02:02:04.836" v="126" actId="14100"/>
        <pc:sldMkLst>
          <pc:docMk/>
          <pc:sldMk cId="16543626" sldId="273"/>
        </pc:sldMkLst>
        <pc:spChg chg="ord">
          <ac:chgData name="Ben Carruth" userId="S::s587273@students.cdu.edu.au::92f41c2b-5d53-403d-84d4-7b42bfc7b462" providerId="AD" clId="Web-{359F3266-BFFF-4A8C-8BF6-1AC29CFC0CCF}" dt="2024-09-16T01:40:51.118" v="23"/>
          <ac:spMkLst>
            <pc:docMk/>
            <pc:sldMk cId="16543626" sldId="273"/>
            <ac:spMk id="10" creationId="{A8384FB5-9ADC-4DDC-881B-597D56F5B15D}"/>
          </ac:spMkLst>
        </pc:spChg>
        <pc:picChg chg="mod ord modCrop">
          <ac:chgData name="Ben Carruth" userId="S::s587273@students.cdu.edu.au::92f41c2b-5d53-403d-84d4-7b42bfc7b462" providerId="AD" clId="Web-{359F3266-BFFF-4A8C-8BF6-1AC29CFC0CCF}" dt="2024-09-16T02:02:04.836" v="126" actId="14100"/>
          <ac:picMkLst>
            <pc:docMk/>
            <pc:sldMk cId="16543626" sldId="273"/>
            <ac:picMk id="5" creationId="{22707BC7-3C40-3474-FC71-6ED1E31AD9DF}"/>
          </ac:picMkLst>
        </pc:picChg>
      </pc:sldChg>
      <pc:sldChg chg="modSp">
        <pc:chgData name="Ben Carruth" userId="S::s587273@students.cdu.edu.au::92f41c2b-5d53-403d-84d4-7b42bfc7b462" providerId="AD" clId="Web-{359F3266-BFFF-4A8C-8BF6-1AC29CFC0CCF}" dt="2024-09-16T01:41:34.338" v="28" actId="14100"/>
        <pc:sldMkLst>
          <pc:docMk/>
          <pc:sldMk cId="3627031427" sldId="274"/>
        </pc:sldMkLst>
        <pc:picChg chg="mod">
          <ac:chgData name="Ben Carruth" userId="S::s587273@students.cdu.edu.au::92f41c2b-5d53-403d-84d4-7b42bfc7b462" providerId="AD" clId="Web-{359F3266-BFFF-4A8C-8BF6-1AC29CFC0CCF}" dt="2024-09-16T01:41:34.338" v="28" actId="14100"/>
          <ac:picMkLst>
            <pc:docMk/>
            <pc:sldMk cId="3627031427" sldId="274"/>
            <ac:picMk id="5" creationId="{C13D0725-13AD-46AF-AA19-B5797D9D3833}"/>
          </ac:picMkLst>
        </pc:picChg>
      </pc:sldChg>
      <pc:sldChg chg="modNotes">
        <pc:chgData name="Ben Carruth" userId="S::s587273@students.cdu.edu.au::92f41c2b-5d53-403d-84d4-7b42bfc7b462" providerId="AD" clId="Web-{359F3266-BFFF-4A8C-8BF6-1AC29CFC0CCF}" dt="2024-09-16T01:43:33.778" v="40"/>
        <pc:sldMkLst>
          <pc:docMk/>
          <pc:sldMk cId="635747976" sldId="276"/>
        </pc:sldMkLst>
      </pc:sldChg>
      <pc:sldChg chg="modNotes">
        <pc:chgData name="Ben Carruth" userId="S::s587273@students.cdu.edu.au::92f41c2b-5d53-403d-84d4-7b42bfc7b462" providerId="AD" clId="Web-{359F3266-BFFF-4A8C-8BF6-1AC29CFC0CCF}" dt="2024-09-16T01:44:12.154" v="42"/>
        <pc:sldMkLst>
          <pc:docMk/>
          <pc:sldMk cId="1915178840" sldId="277"/>
        </pc:sldMkLst>
      </pc:sldChg>
      <pc:sldChg chg="modSp">
        <pc:chgData name="Ben Carruth" userId="S::s587273@students.cdu.edu.au::92f41c2b-5d53-403d-84d4-7b42bfc7b462" providerId="AD" clId="Web-{359F3266-BFFF-4A8C-8BF6-1AC29CFC0CCF}" dt="2024-09-16T01:44:35.952" v="45" actId="1076"/>
        <pc:sldMkLst>
          <pc:docMk/>
          <pc:sldMk cId="1543077674" sldId="278"/>
        </pc:sldMkLst>
        <pc:picChg chg="mod">
          <ac:chgData name="Ben Carruth" userId="S::s587273@students.cdu.edu.au::92f41c2b-5d53-403d-84d4-7b42bfc7b462" providerId="AD" clId="Web-{359F3266-BFFF-4A8C-8BF6-1AC29CFC0CCF}" dt="2024-09-16T01:44:35.952" v="45" actId="1076"/>
          <ac:picMkLst>
            <pc:docMk/>
            <pc:sldMk cId="1543077674" sldId="278"/>
            <ac:picMk id="5" creationId="{CAFE2600-4576-7BFD-D874-2AB3A7D05EF0}"/>
          </ac:picMkLst>
        </pc:picChg>
      </pc:sldChg>
      <pc:sldChg chg="modSp">
        <pc:chgData name="Ben Carruth" userId="S::s587273@students.cdu.edu.au::92f41c2b-5d53-403d-84d4-7b42bfc7b462" providerId="AD" clId="Web-{359F3266-BFFF-4A8C-8BF6-1AC29CFC0CCF}" dt="2024-09-16T01:45:21.718" v="47" actId="14100"/>
        <pc:sldMkLst>
          <pc:docMk/>
          <pc:sldMk cId="3834134514" sldId="279"/>
        </pc:sldMkLst>
        <pc:picChg chg="mod">
          <ac:chgData name="Ben Carruth" userId="S::s587273@students.cdu.edu.au::92f41c2b-5d53-403d-84d4-7b42bfc7b462" providerId="AD" clId="Web-{359F3266-BFFF-4A8C-8BF6-1AC29CFC0CCF}" dt="2024-09-16T01:45:21.718" v="47" actId="14100"/>
          <ac:picMkLst>
            <pc:docMk/>
            <pc:sldMk cId="3834134514" sldId="279"/>
            <ac:picMk id="5" creationId="{352C3CB3-A0DA-B83E-B65C-553BD342BF66}"/>
          </ac:picMkLst>
        </pc:picChg>
      </pc:sldChg>
      <pc:sldChg chg="modSp">
        <pc:chgData name="Ben Carruth" userId="S::s587273@students.cdu.edu.au::92f41c2b-5d53-403d-84d4-7b42bfc7b462" providerId="AD" clId="Web-{359F3266-BFFF-4A8C-8BF6-1AC29CFC0CCF}" dt="2024-09-16T01:47:21.018" v="50" actId="1076"/>
        <pc:sldMkLst>
          <pc:docMk/>
          <pc:sldMk cId="1610216335" sldId="281"/>
        </pc:sldMkLst>
        <pc:picChg chg="mod">
          <ac:chgData name="Ben Carruth" userId="S::s587273@students.cdu.edu.au::92f41c2b-5d53-403d-84d4-7b42bfc7b462" providerId="AD" clId="Web-{359F3266-BFFF-4A8C-8BF6-1AC29CFC0CCF}" dt="2024-09-16T01:47:21.018" v="50" actId="1076"/>
          <ac:picMkLst>
            <pc:docMk/>
            <pc:sldMk cId="1610216335" sldId="281"/>
            <ac:picMk id="5" creationId="{ABBC21DE-D205-5138-3584-16C786B2BB5B}"/>
          </ac:picMkLst>
        </pc:picChg>
      </pc:sldChg>
      <pc:sldChg chg="modSp">
        <pc:chgData name="Ben Carruth" userId="S::s587273@students.cdu.edu.au::92f41c2b-5d53-403d-84d4-7b42bfc7b462" providerId="AD" clId="Web-{359F3266-BFFF-4A8C-8BF6-1AC29CFC0CCF}" dt="2024-09-16T01:48:27.660" v="52" actId="14100"/>
        <pc:sldMkLst>
          <pc:docMk/>
          <pc:sldMk cId="599602764" sldId="282"/>
        </pc:sldMkLst>
        <pc:picChg chg="mod">
          <ac:chgData name="Ben Carruth" userId="S::s587273@students.cdu.edu.au::92f41c2b-5d53-403d-84d4-7b42bfc7b462" providerId="AD" clId="Web-{359F3266-BFFF-4A8C-8BF6-1AC29CFC0CCF}" dt="2024-09-16T01:48:27.660" v="52" actId="14100"/>
          <ac:picMkLst>
            <pc:docMk/>
            <pc:sldMk cId="599602764" sldId="282"/>
            <ac:picMk id="5" creationId="{2160D1E0-4D1A-ED2A-3CF1-EA8CA446374A}"/>
          </ac:picMkLst>
        </pc:picChg>
      </pc:sldChg>
      <pc:sldChg chg="modNotes">
        <pc:chgData name="Ben Carruth" userId="S::s587273@students.cdu.edu.au::92f41c2b-5d53-403d-84d4-7b42bfc7b462" providerId="AD" clId="Web-{359F3266-BFFF-4A8C-8BF6-1AC29CFC0CCF}" dt="2024-09-16T01:49:48.537" v="76"/>
        <pc:sldMkLst>
          <pc:docMk/>
          <pc:sldMk cId="665978274" sldId="283"/>
        </pc:sldMkLst>
      </pc:sldChg>
      <pc:sldChg chg="modNotes">
        <pc:chgData name="Ben Carruth" userId="S::s587273@students.cdu.edu.au::92f41c2b-5d53-403d-84d4-7b42bfc7b462" providerId="AD" clId="Web-{359F3266-BFFF-4A8C-8BF6-1AC29CFC0CCF}" dt="2024-09-16T01:50:59.289" v="79"/>
        <pc:sldMkLst>
          <pc:docMk/>
          <pc:sldMk cId="2560394333" sldId="284"/>
        </pc:sldMkLst>
      </pc:sldChg>
      <pc:sldChg chg="modNotes">
        <pc:chgData name="Ben Carruth" userId="S::s587273@students.cdu.edu.au::92f41c2b-5d53-403d-84d4-7b42bfc7b462" providerId="AD" clId="Web-{359F3266-BFFF-4A8C-8BF6-1AC29CFC0CCF}" dt="2024-09-16T01:52:45.651" v="89"/>
        <pc:sldMkLst>
          <pc:docMk/>
          <pc:sldMk cId="1947712491" sldId="287"/>
        </pc:sldMkLst>
      </pc:sldChg>
      <pc:sldChg chg="modSp">
        <pc:chgData name="Ben Carruth" userId="S::s587273@students.cdu.edu.au::92f41c2b-5d53-403d-84d4-7b42bfc7b462" providerId="AD" clId="Web-{359F3266-BFFF-4A8C-8BF6-1AC29CFC0CCF}" dt="2024-09-16T01:53:05.948" v="92" actId="1076"/>
        <pc:sldMkLst>
          <pc:docMk/>
          <pc:sldMk cId="2133093066" sldId="288"/>
        </pc:sldMkLst>
        <pc:picChg chg="mod">
          <ac:chgData name="Ben Carruth" userId="S::s587273@students.cdu.edu.au::92f41c2b-5d53-403d-84d4-7b42bfc7b462" providerId="AD" clId="Web-{359F3266-BFFF-4A8C-8BF6-1AC29CFC0CCF}" dt="2024-09-16T01:53:05.948" v="92" actId="1076"/>
          <ac:picMkLst>
            <pc:docMk/>
            <pc:sldMk cId="2133093066" sldId="288"/>
            <ac:picMk id="7" creationId="{D206DB51-8E03-E670-7698-145DAF6E9BEB}"/>
          </ac:picMkLst>
        </pc:picChg>
      </pc:sldChg>
      <pc:sldChg chg="modSp">
        <pc:chgData name="Ben Carruth" userId="S::s587273@students.cdu.edu.au::92f41c2b-5d53-403d-84d4-7b42bfc7b462" providerId="AD" clId="Web-{359F3266-BFFF-4A8C-8BF6-1AC29CFC0CCF}" dt="2024-09-16T01:34:19.109" v="4" actId="1076"/>
        <pc:sldMkLst>
          <pc:docMk/>
          <pc:sldMk cId="727045675" sldId="290"/>
        </pc:sldMkLst>
        <pc:spChg chg="mod">
          <ac:chgData name="Ben Carruth" userId="S::s587273@students.cdu.edu.au::92f41c2b-5d53-403d-84d4-7b42bfc7b462" providerId="AD" clId="Web-{359F3266-BFFF-4A8C-8BF6-1AC29CFC0CCF}" dt="2024-09-16T01:34:19.109" v="4" actId="1076"/>
          <ac:spMkLst>
            <pc:docMk/>
            <pc:sldMk cId="727045675" sldId="290"/>
            <ac:spMk id="3" creationId="{A338417C-FA19-977C-17C3-E17A7C0711AE}"/>
          </ac:spMkLst>
        </pc:spChg>
        <pc:picChg chg="mod">
          <ac:chgData name="Ben Carruth" userId="S::s587273@students.cdu.edu.au::92f41c2b-5d53-403d-84d4-7b42bfc7b462" providerId="AD" clId="Web-{359F3266-BFFF-4A8C-8BF6-1AC29CFC0CCF}" dt="2024-09-16T01:34:09.546" v="3" actId="14100"/>
          <ac:picMkLst>
            <pc:docMk/>
            <pc:sldMk cId="727045675" sldId="290"/>
            <ac:picMk id="5" creationId="{17E332CA-8E78-0CA5-BF12-67A0DB2168ED}"/>
          </ac:picMkLst>
        </pc:picChg>
      </pc:sldChg>
      <pc:sldChg chg="modSp">
        <pc:chgData name="Ben Carruth" userId="S::s587273@students.cdu.edu.au::92f41c2b-5d53-403d-84d4-7b42bfc7b462" providerId="AD" clId="Web-{359F3266-BFFF-4A8C-8BF6-1AC29CFC0CCF}" dt="2024-09-16T01:57:08.813" v="100" actId="20577"/>
        <pc:sldMkLst>
          <pc:docMk/>
          <pc:sldMk cId="727027281" sldId="291"/>
        </pc:sldMkLst>
        <pc:graphicFrameChg chg="modGraphic">
          <ac:chgData name="Ben Carruth" userId="S::s587273@students.cdu.edu.au::92f41c2b-5d53-403d-84d4-7b42bfc7b462" providerId="AD" clId="Web-{359F3266-BFFF-4A8C-8BF6-1AC29CFC0CCF}" dt="2024-09-16T01:57:08.813" v="100" actId="20577"/>
          <ac:graphicFrameMkLst>
            <pc:docMk/>
            <pc:sldMk cId="727027281" sldId="291"/>
            <ac:graphicFrameMk id="4" creationId="{FB99CFE0-7C4D-CC35-E9FD-339FA02B3C5E}"/>
          </ac:graphicFrameMkLst>
        </pc:graphicFrameChg>
      </pc:sldChg>
    </pc:docChg>
  </pc:docChgLst>
  <pc:docChgLst>
    <pc:chgData name="Ben Carruth" userId="S::s587273@students.cdu.edu.au::92f41c2b-5d53-403d-84d4-7b42bfc7b462" providerId="AD" clId="Web-{05F3B10B-8D34-42A5-BD5E-F9921578C09A}"/>
    <pc:docChg chg="modSld">
      <pc:chgData name="Ben Carruth" userId="S::s587273@students.cdu.edu.au::92f41c2b-5d53-403d-84d4-7b42bfc7b462" providerId="AD" clId="Web-{05F3B10B-8D34-42A5-BD5E-F9921578C09A}" dt="2024-09-16T01:28:46.771" v="10" actId="14100"/>
      <pc:docMkLst>
        <pc:docMk/>
      </pc:docMkLst>
      <pc:sldChg chg="modSp">
        <pc:chgData name="Ben Carruth" userId="S::s587273@students.cdu.edu.au::92f41c2b-5d53-403d-84d4-7b42bfc7b462" providerId="AD" clId="Web-{05F3B10B-8D34-42A5-BD5E-F9921578C09A}" dt="2024-09-16T01:28:46.771" v="10" actId="14100"/>
        <pc:sldMkLst>
          <pc:docMk/>
          <pc:sldMk cId="3042363007" sldId="292"/>
        </pc:sldMkLst>
        <pc:spChg chg="mod">
          <ac:chgData name="Ben Carruth" userId="S::s587273@students.cdu.edu.au::92f41c2b-5d53-403d-84d4-7b42bfc7b462" providerId="AD" clId="Web-{05F3B10B-8D34-42A5-BD5E-F9921578C09A}" dt="2024-09-16T01:28:34.177" v="7" actId="1076"/>
          <ac:spMkLst>
            <pc:docMk/>
            <pc:sldMk cId="3042363007" sldId="292"/>
            <ac:spMk id="3" creationId="{3E89F3E1-D04D-640E-0CD6-B0CFE13549E6}"/>
          </ac:spMkLst>
        </pc:spChg>
        <pc:picChg chg="mod">
          <ac:chgData name="Ben Carruth" userId="S::s587273@students.cdu.edu.au::92f41c2b-5d53-403d-84d4-7b42bfc7b462" providerId="AD" clId="Web-{05F3B10B-8D34-42A5-BD5E-F9921578C09A}" dt="2024-09-16T01:28:46.771" v="10" actId="14100"/>
          <ac:picMkLst>
            <pc:docMk/>
            <pc:sldMk cId="3042363007" sldId="292"/>
            <ac:picMk id="5" creationId="{2894223C-18FD-97BD-B5E8-17EE466FC5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7C71E4-546C-4FA9-B478-A1D59DCCE929}" type="doc">
      <dgm:prSet loTypeId="urn:microsoft.com/office/officeart/2008/layout/AlternatingHexagons" loCatId="list" qsTypeId="urn:microsoft.com/office/officeart/2005/8/quickstyle/simple2" qsCatId="simple" csTypeId="urn:microsoft.com/office/officeart/2005/8/colors/colorful1" csCatId="colorful" phldr="1"/>
      <dgm:spPr/>
      <dgm:t>
        <a:bodyPr/>
        <a:lstStyle/>
        <a:p>
          <a:endParaRPr lang="en-US"/>
        </a:p>
      </dgm:t>
    </dgm:pt>
    <dgm:pt modelId="{218D133A-3787-4ADE-811B-D063F584A9A8}">
      <dgm:prSet/>
      <dgm:spPr/>
      <dgm:t>
        <a:bodyPr/>
        <a:lstStyle/>
        <a:p>
          <a:pPr>
            <a:defRPr cap="all"/>
          </a:pPr>
          <a:r>
            <a:rPr lang="en-AU"/>
            <a:t>Capabilities represent the high-level abilities needed to meet organizational goals.</a:t>
          </a:r>
          <a:endParaRPr lang="en-US"/>
        </a:p>
      </dgm:t>
    </dgm:pt>
    <dgm:pt modelId="{79A36A6C-8C13-4525-9CB4-B340B689148B}" type="parTrans" cxnId="{869ACD70-7CE9-4DDA-9689-6EA67237AF51}">
      <dgm:prSet/>
      <dgm:spPr/>
      <dgm:t>
        <a:bodyPr/>
        <a:lstStyle/>
        <a:p>
          <a:endParaRPr lang="en-US"/>
        </a:p>
      </dgm:t>
    </dgm:pt>
    <dgm:pt modelId="{1949006E-834B-4E37-9154-92B8AC65BF8F}" type="sibTrans" cxnId="{869ACD70-7CE9-4DDA-9689-6EA67237AF51}">
      <dgm:prSet/>
      <dgm:spPr/>
      <dgm:t>
        <a:bodyPr/>
        <a:lstStyle/>
        <a:p>
          <a:endParaRPr lang="en-US"/>
        </a:p>
      </dgm:t>
    </dgm:pt>
    <dgm:pt modelId="{92802B09-1E4A-4F98-BC07-3B177E2583E0}">
      <dgm:prSet/>
      <dgm:spPr/>
      <dgm:t>
        <a:bodyPr/>
        <a:lstStyle/>
        <a:p>
          <a:pPr>
            <a:defRPr cap="all"/>
          </a:pPr>
          <a:r>
            <a:rPr lang="en-AU"/>
            <a:t>Example: Customer Relationship Management (CRM)</a:t>
          </a:r>
          <a:endParaRPr lang="en-US"/>
        </a:p>
      </dgm:t>
    </dgm:pt>
    <dgm:pt modelId="{35B8996F-48DD-41FA-B2A3-727A75C3274A}" type="parTrans" cxnId="{591FB3C5-25D6-4642-88A2-001681744F3C}">
      <dgm:prSet/>
      <dgm:spPr/>
      <dgm:t>
        <a:bodyPr/>
        <a:lstStyle/>
        <a:p>
          <a:endParaRPr lang="en-US"/>
        </a:p>
      </dgm:t>
    </dgm:pt>
    <dgm:pt modelId="{29225F10-8E73-457B-A97F-4C8BA9F82D8E}" type="sibTrans" cxnId="{591FB3C5-25D6-4642-88A2-001681744F3C}">
      <dgm:prSet/>
      <dgm:spPr/>
      <dgm:t>
        <a:bodyPr/>
        <a:lstStyle/>
        <a:p>
          <a:endParaRPr lang="en-US"/>
        </a:p>
      </dgm:t>
    </dgm:pt>
    <dgm:pt modelId="{50C0765C-0C5A-443F-B3B7-5AA124284A8A}" type="pres">
      <dgm:prSet presAssocID="{637C71E4-546C-4FA9-B478-A1D59DCCE929}" presName="Name0" presStyleCnt="0">
        <dgm:presLayoutVars>
          <dgm:chMax/>
          <dgm:chPref/>
          <dgm:dir/>
          <dgm:animLvl val="lvl"/>
        </dgm:presLayoutVars>
      </dgm:prSet>
      <dgm:spPr/>
    </dgm:pt>
    <dgm:pt modelId="{BB0CAA7A-3603-441F-ABB8-0983C63E478C}" type="pres">
      <dgm:prSet presAssocID="{218D133A-3787-4ADE-811B-D063F584A9A8}" presName="composite" presStyleCnt="0"/>
      <dgm:spPr/>
    </dgm:pt>
    <dgm:pt modelId="{E1C62838-720F-4B02-888C-A03DB886C7B8}" type="pres">
      <dgm:prSet presAssocID="{218D133A-3787-4ADE-811B-D063F584A9A8}" presName="Parent1" presStyleLbl="node1" presStyleIdx="0" presStyleCnt="4">
        <dgm:presLayoutVars>
          <dgm:chMax val="1"/>
          <dgm:chPref val="1"/>
          <dgm:bulletEnabled val="1"/>
        </dgm:presLayoutVars>
      </dgm:prSet>
      <dgm:spPr/>
    </dgm:pt>
    <dgm:pt modelId="{46C8A23E-93C4-44CB-BD07-4FEF343D904B}" type="pres">
      <dgm:prSet presAssocID="{218D133A-3787-4ADE-811B-D063F584A9A8}" presName="Childtext1" presStyleLbl="revTx" presStyleIdx="0" presStyleCnt="2">
        <dgm:presLayoutVars>
          <dgm:chMax val="0"/>
          <dgm:chPref val="0"/>
          <dgm:bulletEnabled val="1"/>
        </dgm:presLayoutVars>
      </dgm:prSet>
      <dgm:spPr/>
    </dgm:pt>
    <dgm:pt modelId="{1AE14349-E83B-4F00-87EF-7899725AEAF6}" type="pres">
      <dgm:prSet presAssocID="{218D133A-3787-4ADE-811B-D063F584A9A8}" presName="BalanceSpacing" presStyleCnt="0"/>
      <dgm:spPr/>
    </dgm:pt>
    <dgm:pt modelId="{BC0D7DB5-B0A0-428C-92A0-1541305D6C76}" type="pres">
      <dgm:prSet presAssocID="{218D133A-3787-4ADE-811B-D063F584A9A8}" presName="BalanceSpacing1" presStyleCnt="0"/>
      <dgm:spPr/>
    </dgm:pt>
    <dgm:pt modelId="{DA8485FE-D730-4EA8-B92E-156326C7A53C}" type="pres">
      <dgm:prSet presAssocID="{1949006E-834B-4E37-9154-92B8AC65BF8F}" presName="Accent1Text" presStyleLbl="node1" presStyleIdx="1" presStyleCnt="4"/>
      <dgm:spPr/>
    </dgm:pt>
    <dgm:pt modelId="{516E1EC9-0FE1-4432-914F-0EF91422A3D0}" type="pres">
      <dgm:prSet presAssocID="{1949006E-834B-4E37-9154-92B8AC65BF8F}" presName="spaceBetweenRectangles" presStyleCnt="0"/>
      <dgm:spPr/>
    </dgm:pt>
    <dgm:pt modelId="{AD83895F-CFEB-4BAA-A2DB-62912567B550}" type="pres">
      <dgm:prSet presAssocID="{92802B09-1E4A-4F98-BC07-3B177E2583E0}" presName="composite" presStyleCnt="0"/>
      <dgm:spPr/>
    </dgm:pt>
    <dgm:pt modelId="{A4C1AF4A-529E-4CBA-A31D-B3CB5D85D044}" type="pres">
      <dgm:prSet presAssocID="{92802B09-1E4A-4F98-BC07-3B177E2583E0}" presName="Parent1" presStyleLbl="node1" presStyleIdx="2" presStyleCnt="4">
        <dgm:presLayoutVars>
          <dgm:chMax val="1"/>
          <dgm:chPref val="1"/>
          <dgm:bulletEnabled val="1"/>
        </dgm:presLayoutVars>
      </dgm:prSet>
      <dgm:spPr/>
    </dgm:pt>
    <dgm:pt modelId="{0C04B51A-2448-4887-9848-374DB8096049}" type="pres">
      <dgm:prSet presAssocID="{92802B09-1E4A-4F98-BC07-3B177E2583E0}" presName="Childtext1" presStyleLbl="revTx" presStyleIdx="1" presStyleCnt="2">
        <dgm:presLayoutVars>
          <dgm:chMax val="0"/>
          <dgm:chPref val="0"/>
          <dgm:bulletEnabled val="1"/>
        </dgm:presLayoutVars>
      </dgm:prSet>
      <dgm:spPr/>
    </dgm:pt>
    <dgm:pt modelId="{91356896-F608-4B59-86AE-71BF7D271327}" type="pres">
      <dgm:prSet presAssocID="{92802B09-1E4A-4F98-BC07-3B177E2583E0}" presName="BalanceSpacing" presStyleCnt="0"/>
      <dgm:spPr/>
    </dgm:pt>
    <dgm:pt modelId="{2E6F89EC-7672-4DE7-A605-155955E2A1B8}" type="pres">
      <dgm:prSet presAssocID="{92802B09-1E4A-4F98-BC07-3B177E2583E0}" presName="BalanceSpacing1" presStyleCnt="0"/>
      <dgm:spPr/>
    </dgm:pt>
    <dgm:pt modelId="{87472140-3844-402A-9711-255496A73782}" type="pres">
      <dgm:prSet presAssocID="{29225F10-8E73-457B-A97F-4C8BA9F82D8E}" presName="Accent1Text" presStyleLbl="node1" presStyleIdx="3" presStyleCnt="4"/>
      <dgm:spPr/>
    </dgm:pt>
  </dgm:ptLst>
  <dgm:cxnLst>
    <dgm:cxn modelId="{869ACD70-7CE9-4DDA-9689-6EA67237AF51}" srcId="{637C71E4-546C-4FA9-B478-A1D59DCCE929}" destId="{218D133A-3787-4ADE-811B-D063F584A9A8}" srcOrd="0" destOrd="0" parTransId="{79A36A6C-8C13-4525-9CB4-B340B689148B}" sibTransId="{1949006E-834B-4E37-9154-92B8AC65BF8F}"/>
    <dgm:cxn modelId="{793E978F-EA17-4FC5-829A-09E5F411688F}" type="presOf" srcId="{29225F10-8E73-457B-A97F-4C8BA9F82D8E}" destId="{87472140-3844-402A-9711-255496A73782}" srcOrd="0" destOrd="0" presId="urn:microsoft.com/office/officeart/2008/layout/AlternatingHexagons"/>
    <dgm:cxn modelId="{8C0EF292-2A1F-4F26-9C79-2C6C62920AE3}" type="presOf" srcId="{1949006E-834B-4E37-9154-92B8AC65BF8F}" destId="{DA8485FE-D730-4EA8-B92E-156326C7A53C}" srcOrd="0" destOrd="0" presId="urn:microsoft.com/office/officeart/2008/layout/AlternatingHexagons"/>
    <dgm:cxn modelId="{591FB3C5-25D6-4642-88A2-001681744F3C}" srcId="{637C71E4-546C-4FA9-B478-A1D59DCCE929}" destId="{92802B09-1E4A-4F98-BC07-3B177E2583E0}" srcOrd="1" destOrd="0" parTransId="{35B8996F-48DD-41FA-B2A3-727A75C3274A}" sibTransId="{29225F10-8E73-457B-A97F-4C8BA9F82D8E}"/>
    <dgm:cxn modelId="{E758D3C6-6187-4553-9770-9F22BFED4206}" type="presOf" srcId="{637C71E4-546C-4FA9-B478-A1D59DCCE929}" destId="{50C0765C-0C5A-443F-B3B7-5AA124284A8A}" srcOrd="0" destOrd="0" presId="urn:microsoft.com/office/officeart/2008/layout/AlternatingHexagons"/>
    <dgm:cxn modelId="{711BABEF-66B7-42A0-A02E-F436B87C8830}" type="presOf" srcId="{92802B09-1E4A-4F98-BC07-3B177E2583E0}" destId="{A4C1AF4A-529E-4CBA-A31D-B3CB5D85D044}" srcOrd="0" destOrd="0" presId="urn:microsoft.com/office/officeart/2008/layout/AlternatingHexagons"/>
    <dgm:cxn modelId="{CF15B5F0-C1B3-4D51-857F-FD39F46DC9FB}" type="presOf" srcId="{218D133A-3787-4ADE-811B-D063F584A9A8}" destId="{E1C62838-720F-4B02-888C-A03DB886C7B8}" srcOrd="0" destOrd="0" presId="urn:microsoft.com/office/officeart/2008/layout/AlternatingHexagons"/>
    <dgm:cxn modelId="{1F860A71-E8A0-4632-8046-21E54E90FFC7}" type="presParOf" srcId="{50C0765C-0C5A-443F-B3B7-5AA124284A8A}" destId="{BB0CAA7A-3603-441F-ABB8-0983C63E478C}" srcOrd="0" destOrd="0" presId="urn:microsoft.com/office/officeart/2008/layout/AlternatingHexagons"/>
    <dgm:cxn modelId="{D6BDD315-6FCE-4B69-B2B2-F1F2ABF593A2}" type="presParOf" srcId="{BB0CAA7A-3603-441F-ABB8-0983C63E478C}" destId="{E1C62838-720F-4B02-888C-A03DB886C7B8}" srcOrd="0" destOrd="0" presId="urn:microsoft.com/office/officeart/2008/layout/AlternatingHexagons"/>
    <dgm:cxn modelId="{A7FC0394-FAB8-4D4E-9B7B-EAAB8D5BFB43}" type="presParOf" srcId="{BB0CAA7A-3603-441F-ABB8-0983C63E478C}" destId="{46C8A23E-93C4-44CB-BD07-4FEF343D904B}" srcOrd="1" destOrd="0" presId="urn:microsoft.com/office/officeart/2008/layout/AlternatingHexagons"/>
    <dgm:cxn modelId="{6E02EBD5-8B2A-4F3B-8BAB-3F03CFC702F8}" type="presParOf" srcId="{BB0CAA7A-3603-441F-ABB8-0983C63E478C}" destId="{1AE14349-E83B-4F00-87EF-7899725AEAF6}" srcOrd="2" destOrd="0" presId="urn:microsoft.com/office/officeart/2008/layout/AlternatingHexagons"/>
    <dgm:cxn modelId="{A0D544C2-65D2-481D-84CF-96E1BAF1EAFA}" type="presParOf" srcId="{BB0CAA7A-3603-441F-ABB8-0983C63E478C}" destId="{BC0D7DB5-B0A0-428C-92A0-1541305D6C76}" srcOrd="3" destOrd="0" presId="urn:microsoft.com/office/officeart/2008/layout/AlternatingHexagons"/>
    <dgm:cxn modelId="{D76CA150-8C01-4955-863B-29A5A373DC51}" type="presParOf" srcId="{BB0CAA7A-3603-441F-ABB8-0983C63E478C}" destId="{DA8485FE-D730-4EA8-B92E-156326C7A53C}" srcOrd="4" destOrd="0" presId="urn:microsoft.com/office/officeart/2008/layout/AlternatingHexagons"/>
    <dgm:cxn modelId="{2FACD09F-B865-4A7C-AF57-FA77C027F241}" type="presParOf" srcId="{50C0765C-0C5A-443F-B3B7-5AA124284A8A}" destId="{516E1EC9-0FE1-4432-914F-0EF91422A3D0}" srcOrd="1" destOrd="0" presId="urn:microsoft.com/office/officeart/2008/layout/AlternatingHexagons"/>
    <dgm:cxn modelId="{8302CEB4-B981-470A-9147-B910D2AE90AF}" type="presParOf" srcId="{50C0765C-0C5A-443F-B3B7-5AA124284A8A}" destId="{AD83895F-CFEB-4BAA-A2DB-62912567B550}" srcOrd="2" destOrd="0" presId="urn:microsoft.com/office/officeart/2008/layout/AlternatingHexagons"/>
    <dgm:cxn modelId="{6822F3FF-9677-4DA9-99AA-BD0557C7A792}" type="presParOf" srcId="{AD83895F-CFEB-4BAA-A2DB-62912567B550}" destId="{A4C1AF4A-529E-4CBA-A31D-B3CB5D85D044}" srcOrd="0" destOrd="0" presId="urn:microsoft.com/office/officeart/2008/layout/AlternatingHexagons"/>
    <dgm:cxn modelId="{A517713C-793B-489D-8D43-ED4F8CC548E2}" type="presParOf" srcId="{AD83895F-CFEB-4BAA-A2DB-62912567B550}" destId="{0C04B51A-2448-4887-9848-374DB8096049}" srcOrd="1" destOrd="0" presId="urn:microsoft.com/office/officeart/2008/layout/AlternatingHexagons"/>
    <dgm:cxn modelId="{1AC86CFF-A6C6-4798-B5AD-6EF11206B85E}" type="presParOf" srcId="{AD83895F-CFEB-4BAA-A2DB-62912567B550}" destId="{91356896-F608-4B59-86AE-71BF7D271327}" srcOrd="2" destOrd="0" presId="urn:microsoft.com/office/officeart/2008/layout/AlternatingHexagons"/>
    <dgm:cxn modelId="{B786AB72-6372-47B3-820C-1DB3034CC46E}" type="presParOf" srcId="{AD83895F-CFEB-4BAA-A2DB-62912567B550}" destId="{2E6F89EC-7672-4DE7-A605-155955E2A1B8}" srcOrd="3" destOrd="0" presId="urn:microsoft.com/office/officeart/2008/layout/AlternatingHexagons"/>
    <dgm:cxn modelId="{587B4D35-3617-4C4A-91B2-65F5684CB894}" type="presParOf" srcId="{AD83895F-CFEB-4BAA-A2DB-62912567B550}" destId="{87472140-3844-402A-9711-255496A73782}" srcOrd="4" destOrd="0" presId="urn:microsoft.com/office/officeart/2008/layout/AlternatingHexagon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C4684F-1049-004F-A026-57D6824FACE1}"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GB"/>
        </a:p>
      </dgm:t>
    </dgm:pt>
    <dgm:pt modelId="{C99748FE-B0C8-4E46-BD91-15187C6F036C}">
      <dgm:prSet phldrT="[Text]"/>
      <dgm:spPr/>
      <dgm:t>
        <a:bodyPr/>
        <a:lstStyle/>
        <a:p>
          <a:r>
            <a:rPr lang="en-US" altLang="zh-CN" dirty="0"/>
            <a:t>Capabilities</a:t>
          </a:r>
          <a:endParaRPr lang="en-GB" dirty="0"/>
        </a:p>
      </dgm:t>
    </dgm:pt>
    <dgm:pt modelId="{6AE6D5FB-ED5D-2348-AE0E-693832694B91}" type="parTrans" cxnId="{900FAB30-41BB-3544-8DA9-90062C293175}">
      <dgm:prSet/>
      <dgm:spPr/>
      <dgm:t>
        <a:bodyPr/>
        <a:lstStyle/>
        <a:p>
          <a:endParaRPr lang="en-GB"/>
        </a:p>
      </dgm:t>
    </dgm:pt>
    <dgm:pt modelId="{48A01DEF-023C-FC48-80BE-FB3355BF4826}" type="sibTrans" cxnId="{900FAB30-41BB-3544-8DA9-90062C293175}">
      <dgm:prSet/>
      <dgm:spPr/>
      <dgm:t>
        <a:bodyPr/>
        <a:lstStyle/>
        <a:p>
          <a:endParaRPr lang="en-GB"/>
        </a:p>
      </dgm:t>
    </dgm:pt>
    <dgm:pt modelId="{B1E26948-E6D0-7949-86A0-26A73FF8A81F}">
      <dgm:prSet phldrT="[Text]"/>
      <dgm:spPr/>
      <dgm:t>
        <a:bodyPr/>
        <a:lstStyle/>
        <a:p>
          <a:r>
            <a:rPr lang="en-US" altLang="zh-CN" dirty="0"/>
            <a:t>Business</a:t>
          </a:r>
          <a:r>
            <a:rPr lang="zh-CN" altLang="en-US" dirty="0"/>
            <a:t> </a:t>
          </a:r>
          <a:r>
            <a:rPr lang="en-US" altLang="zh-CN" dirty="0">
              <a:latin typeface="Calibri"/>
            </a:rPr>
            <a:t>Processes</a:t>
          </a:r>
          <a:endParaRPr lang="en-GB" dirty="0"/>
        </a:p>
      </dgm:t>
    </dgm:pt>
    <dgm:pt modelId="{8193DD33-4E3C-6F4C-9A98-191606173BF8}" type="parTrans" cxnId="{E5596CE2-F2EC-AA44-BFDE-0D4E09107FB5}">
      <dgm:prSet/>
      <dgm:spPr/>
      <dgm:t>
        <a:bodyPr/>
        <a:lstStyle/>
        <a:p>
          <a:endParaRPr lang="en-GB"/>
        </a:p>
      </dgm:t>
    </dgm:pt>
    <dgm:pt modelId="{F670E617-CD80-0942-B709-7A780F103C0F}" type="sibTrans" cxnId="{E5596CE2-F2EC-AA44-BFDE-0D4E09107FB5}">
      <dgm:prSet/>
      <dgm:spPr/>
      <dgm:t>
        <a:bodyPr/>
        <a:lstStyle/>
        <a:p>
          <a:endParaRPr lang="en-GB"/>
        </a:p>
      </dgm:t>
    </dgm:pt>
    <dgm:pt modelId="{81BA1528-FFBB-B440-934B-5588F2D3420E}">
      <dgm:prSet phldrT="[Text]"/>
      <dgm:spPr/>
      <dgm:t>
        <a:bodyPr/>
        <a:lstStyle/>
        <a:p>
          <a:r>
            <a:rPr lang="en-US" altLang="zh-CN" dirty="0">
              <a:latin typeface="Calibri"/>
            </a:rPr>
            <a:t>Persona</a:t>
          </a:r>
          <a:endParaRPr lang="en-GB" dirty="0"/>
        </a:p>
      </dgm:t>
    </dgm:pt>
    <dgm:pt modelId="{079F0D42-D791-A646-9123-4BEAC0CAB0AE}" type="parTrans" cxnId="{1986E291-5264-D54F-82D9-63092BD93CFE}">
      <dgm:prSet/>
      <dgm:spPr/>
      <dgm:t>
        <a:bodyPr/>
        <a:lstStyle/>
        <a:p>
          <a:endParaRPr lang="en-GB"/>
        </a:p>
      </dgm:t>
    </dgm:pt>
    <dgm:pt modelId="{7A145E58-1AF6-FC47-8650-838EA69E46AF}" type="sibTrans" cxnId="{1986E291-5264-D54F-82D9-63092BD93CFE}">
      <dgm:prSet/>
      <dgm:spPr/>
      <dgm:t>
        <a:bodyPr/>
        <a:lstStyle/>
        <a:p>
          <a:endParaRPr lang="en-GB"/>
        </a:p>
      </dgm:t>
    </dgm:pt>
    <dgm:pt modelId="{72989C85-E866-B34D-A963-40864DA90CFA}">
      <dgm:prSet phldrT="[Text]"/>
      <dgm:spPr/>
      <dgm:t>
        <a:bodyPr/>
        <a:lstStyle/>
        <a:p>
          <a:r>
            <a:rPr lang="en-US" altLang="zh-CN" dirty="0"/>
            <a:t>User</a:t>
          </a:r>
          <a:r>
            <a:rPr lang="zh-CN" altLang="en-US" dirty="0"/>
            <a:t> </a:t>
          </a:r>
          <a:r>
            <a:rPr lang="en-US" altLang="zh-CN" dirty="0"/>
            <a:t>Story</a:t>
          </a:r>
          <a:endParaRPr lang="en-GB" dirty="0"/>
        </a:p>
      </dgm:t>
    </dgm:pt>
    <dgm:pt modelId="{4129CFA7-65C8-7246-BC0D-BC69277C36FD}" type="parTrans" cxnId="{C3E669A0-C678-2248-BE05-E0502B4230DB}">
      <dgm:prSet/>
      <dgm:spPr/>
      <dgm:t>
        <a:bodyPr/>
        <a:lstStyle/>
        <a:p>
          <a:endParaRPr lang="en-GB"/>
        </a:p>
      </dgm:t>
    </dgm:pt>
    <dgm:pt modelId="{6C486C08-E03B-B34A-B15A-A9215D86E747}" type="sibTrans" cxnId="{C3E669A0-C678-2248-BE05-E0502B4230DB}">
      <dgm:prSet/>
      <dgm:spPr/>
      <dgm:t>
        <a:bodyPr/>
        <a:lstStyle/>
        <a:p>
          <a:endParaRPr lang="en-GB"/>
        </a:p>
      </dgm:t>
    </dgm:pt>
    <dgm:pt modelId="{AF66FA43-B1C0-9841-9A7D-AC0194CBD8D9}">
      <dgm:prSet phldrT="[Text]"/>
      <dgm:spPr/>
      <dgm:t>
        <a:bodyPr/>
        <a:lstStyle/>
        <a:p>
          <a:r>
            <a:rPr lang="en-US" altLang="zh-CN" dirty="0"/>
            <a:t>Requirements</a:t>
          </a:r>
          <a:endParaRPr lang="en-GB" dirty="0"/>
        </a:p>
      </dgm:t>
    </dgm:pt>
    <dgm:pt modelId="{BD8CBA93-EE4A-A94A-9242-7E260099DD0F}" type="parTrans" cxnId="{80116DB9-D466-C246-BE44-11AC61625ABC}">
      <dgm:prSet/>
      <dgm:spPr/>
      <dgm:t>
        <a:bodyPr/>
        <a:lstStyle/>
        <a:p>
          <a:endParaRPr lang="en-GB"/>
        </a:p>
      </dgm:t>
    </dgm:pt>
    <dgm:pt modelId="{E9DEC111-E3C7-FA48-A38A-F05B0B721EB9}" type="sibTrans" cxnId="{80116DB9-D466-C246-BE44-11AC61625ABC}">
      <dgm:prSet/>
      <dgm:spPr/>
      <dgm:t>
        <a:bodyPr/>
        <a:lstStyle/>
        <a:p>
          <a:endParaRPr lang="en-GB"/>
        </a:p>
      </dgm:t>
    </dgm:pt>
    <dgm:pt modelId="{4FD7030D-E0DE-4EAC-9C3A-0553915A86E2}" type="pres">
      <dgm:prSet presAssocID="{86C4684F-1049-004F-A026-57D6824FACE1}" presName="outerComposite" presStyleCnt="0">
        <dgm:presLayoutVars>
          <dgm:chMax val="5"/>
          <dgm:dir/>
          <dgm:resizeHandles val="exact"/>
        </dgm:presLayoutVars>
      </dgm:prSet>
      <dgm:spPr/>
    </dgm:pt>
    <dgm:pt modelId="{CCB5B919-1E4D-4AEB-9FC9-192533C5C452}" type="pres">
      <dgm:prSet presAssocID="{86C4684F-1049-004F-A026-57D6824FACE1}" presName="dummyMaxCanvas" presStyleCnt="0">
        <dgm:presLayoutVars/>
      </dgm:prSet>
      <dgm:spPr/>
    </dgm:pt>
    <dgm:pt modelId="{B9E7DA6B-56C9-4E75-B542-69DB7FC757A4}" type="pres">
      <dgm:prSet presAssocID="{86C4684F-1049-004F-A026-57D6824FACE1}" presName="FiveNodes_1" presStyleLbl="node1" presStyleIdx="0" presStyleCnt="5">
        <dgm:presLayoutVars>
          <dgm:bulletEnabled val="1"/>
        </dgm:presLayoutVars>
      </dgm:prSet>
      <dgm:spPr/>
    </dgm:pt>
    <dgm:pt modelId="{F6D277B5-8AC1-4933-BED4-79764E87D81E}" type="pres">
      <dgm:prSet presAssocID="{86C4684F-1049-004F-A026-57D6824FACE1}" presName="FiveNodes_2" presStyleLbl="node1" presStyleIdx="1" presStyleCnt="5">
        <dgm:presLayoutVars>
          <dgm:bulletEnabled val="1"/>
        </dgm:presLayoutVars>
      </dgm:prSet>
      <dgm:spPr/>
    </dgm:pt>
    <dgm:pt modelId="{6CFA2AE1-F57A-427B-8CD3-A71239AF9366}" type="pres">
      <dgm:prSet presAssocID="{86C4684F-1049-004F-A026-57D6824FACE1}" presName="FiveNodes_3" presStyleLbl="node1" presStyleIdx="2" presStyleCnt="5">
        <dgm:presLayoutVars>
          <dgm:bulletEnabled val="1"/>
        </dgm:presLayoutVars>
      </dgm:prSet>
      <dgm:spPr/>
    </dgm:pt>
    <dgm:pt modelId="{2D9C7964-54B2-42D7-A220-F02B9DA7F552}" type="pres">
      <dgm:prSet presAssocID="{86C4684F-1049-004F-A026-57D6824FACE1}" presName="FiveNodes_4" presStyleLbl="node1" presStyleIdx="3" presStyleCnt="5">
        <dgm:presLayoutVars>
          <dgm:bulletEnabled val="1"/>
        </dgm:presLayoutVars>
      </dgm:prSet>
      <dgm:spPr/>
    </dgm:pt>
    <dgm:pt modelId="{AB5CB99E-7A59-4BD9-B50B-69EC5EB19CD4}" type="pres">
      <dgm:prSet presAssocID="{86C4684F-1049-004F-A026-57D6824FACE1}" presName="FiveNodes_5" presStyleLbl="node1" presStyleIdx="4" presStyleCnt="5">
        <dgm:presLayoutVars>
          <dgm:bulletEnabled val="1"/>
        </dgm:presLayoutVars>
      </dgm:prSet>
      <dgm:spPr/>
    </dgm:pt>
    <dgm:pt modelId="{A421442F-2B6B-4BE3-8920-9DD4739C0DCA}" type="pres">
      <dgm:prSet presAssocID="{86C4684F-1049-004F-A026-57D6824FACE1}" presName="FiveConn_1-2" presStyleLbl="fgAccFollowNode1" presStyleIdx="0" presStyleCnt="4">
        <dgm:presLayoutVars>
          <dgm:bulletEnabled val="1"/>
        </dgm:presLayoutVars>
      </dgm:prSet>
      <dgm:spPr/>
    </dgm:pt>
    <dgm:pt modelId="{C43F321C-9872-44A5-8B05-81F0B069601F}" type="pres">
      <dgm:prSet presAssocID="{86C4684F-1049-004F-A026-57D6824FACE1}" presName="FiveConn_2-3" presStyleLbl="fgAccFollowNode1" presStyleIdx="1" presStyleCnt="4">
        <dgm:presLayoutVars>
          <dgm:bulletEnabled val="1"/>
        </dgm:presLayoutVars>
      </dgm:prSet>
      <dgm:spPr/>
    </dgm:pt>
    <dgm:pt modelId="{08B6C33F-D485-4E76-8F7B-05782E64A81F}" type="pres">
      <dgm:prSet presAssocID="{86C4684F-1049-004F-A026-57D6824FACE1}" presName="FiveConn_3-4" presStyleLbl="fgAccFollowNode1" presStyleIdx="2" presStyleCnt="4">
        <dgm:presLayoutVars>
          <dgm:bulletEnabled val="1"/>
        </dgm:presLayoutVars>
      </dgm:prSet>
      <dgm:spPr/>
    </dgm:pt>
    <dgm:pt modelId="{8F1D52B2-E12F-4ED6-A548-17DB781EC24E}" type="pres">
      <dgm:prSet presAssocID="{86C4684F-1049-004F-A026-57D6824FACE1}" presName="FiveConn_4-5" presStyleLbl="fgAccFollowNode1" presStyleIdx="3" presStyleCnt="4">
        <dgm:presLayoutVars>
          <dgm:bulletEnabled val="1"/>
        </dgm:presLayoutVars>
      </dgm:prSet>
      <dgm:spPr/>
    </dgm:pt>
    <dgm:pt modelId="{5D43965D-A993-4405-91ED-9E61E5AF9E7C}" type="pres">
      <dgm:prSet presAssocID="{86C4684F-1049-004F-A026-57D6824FACE1}" presName="FiveNodes_1_text" presStyleLbl="node1" presStyleIdx="4" presStyleCnt="5">
        <dgm:presLayoutVars>
          <dgm:bulletEnabled val="1"/>
        </dgm:presLayoutVars>
      </dgm:prSet>
      <dgm:spPr/>
    </dgm:pt>
    <dgm:pt modelId="{AC452511-DECD-4FA0-804E-8BE8F02DAB68}" type="pres">
      <dgm:prSet presAssocID="{86C4684F-1049-004F-A026-57D6824FACE1}" presName="FiveNodes_2_text" presStyleLbl="node1" presStyleIdx="4" presStyleCnt="5">
        <dgm:presLayoutVars>
          <dgm:bulletEnabled val="1"/>
        </dgm:presLayoutVars>
      </dgm:prSet>
      <dgm:spPr/>
    </dgm:pt>
    <dgm:pt modelId="{43456337-AAD8-4C4C-8837-335FC3C8C9D5}" type="pres">
      <dgm:prSet presAssocID="{86C4684F-1049-004F-A026-57D6824FACE1}" presName="FiveNodes_3_text" presStyleLbl="node1" presStyleIdx="4" presStyleCnt="5">
        <dgm:presLayoutVars>
          <dgm:bulletEnabled val="1"/>
        </dgm:presLayoutVars>
      </dgm:prSet>
      <dgm:spPr/>
    </dgm:pt>
    <dgm:pt modelId="{8E04738D-D9C2-44B8-9A5B-DB37A4C20318}" type="pres">
      <dgm:prSet presAssocID="{86C4684F-1049-004F-A026-57D6824FACE1}" presName="FiveNodes_4_text" presStyleLbl="node1" presStyleIdx="4" presStyleCnt="5">
        <dgm:presLayoutVars>
          <dgm:bulletEnabled val="1"/>
        </dgm:presLayoutVars>
      </dgm:prSet>
      <dgm:spPr/>
    </dgm:pt>
    <dgm:pt modelId="{D5D754CC-B711-4E7D-92CD-37A0A1320132}" type="pres">
      <dgm:prSet presAssocID="{86C4684F-1049-004F-A026-57D6824FACE1}" presName="FiveNodes_5_text" presStyleLbl="node1" presStyleIdx="4" presStyleCnt="5">
        <dgm:presLayoutVars>
          <dgm:bulletEnabled val="1"/>
        </dgm:presLayoutVars>
      </dgm:prSet>
      <dgm:spPr/>
    </dgm:pt>
  </dgm:ptLst>
  <dgm:cxnLst>
    <dgm:cxn modelId="{34FA710B-2AFD-4B74-812D-7BF332A3271D}" type="presOf" srcId="{81BA1528-FFBB-B440-934B-5588F2D3420E}" destId="{43456337-AAD8-4C4C-8837-335FC3C8C9D5}" srcOrd="1" destOrd="0" presId="urn:microsoft.com/office/officeart/2005/8/layout/vProcess5"/>
    <dgm:cxn modelId="{900FAB30-41BB-3544-8DA9-90062C293175}" srcId="{86C4684F-1049-004F-A026-57D6824FACE1}" destId="{C99748FE-B0C8-4E46-BD91-15187C6F036C}" srcOrd="0" destOrd="0" parTransId="{6AE6D5FB-ED5D-2348-AE0E-693832694B91}" sibTransId="{48A01DEF-023C-FC48-80BE-FB3355BF4826}"/>
    <dgm:cxn modelId="{2813DC5A-6EE9-4E92-B093-B56885907522}" type="presOf" srcId="{AF66FA43-B1C0-9841-9A7D-AC0194CBD8D9}" destId="{AB5CB99E-7A59-4BD9-B50B-69EC5EB19CD4}" srcOrd="0" destOrd="0" presId="urn:microsoft.com/office/officeart/2005/8/layout/vProcess5"/>
    <dgm:cxn modelId="{40D57B61-0EEB-4251-ABCB-A06731413F44}" type="presOf" srcId="{F670E617-CD80-0942-B709-7A780F103C0F}" destId="{C43F321C-9872-44A5-8B05-81F0B069601F}" srcOrd="0" destOrd="0" presId="urn:microsoft.com/office/officeart/2005/8/layout/vProcess5"/>
    <dgm:cxn modelId="{87CC7165-6802-4DE5-BF1E-4909E603DF12}" type="presOf" srcId="{C99748FE-B0C8-4E46-BD91-15187C6F036C}" destId="{5D43965D-A993-4405-91ED-9E61E5AF9E7C}" srcOrd="1" destOrd="0" presId="urn:microsoft.com/office/officeart/2005/8/layout/vProcess5"/>
    <dgm:cxn modelId="{7A347366-E135-4AB5-9422-F24FBA71384F}" type="presOf" srcId="{48A01DEF-023C-FC48-80BE-FB3355BF4826}" destId="{A421442F-2B6B-4BE3-8920-9DD4739C0DCA}" srcOrd="0" destOrd="0" presId="urn:microsoft.com/office/officeart/2005/8/layout/vProcess5"/>
    <dgm:cxn modelId="{AF594C77-0849-45E6-BF2A-BBE593972E7D}" type="presOf" srcId="{7A145E58-1AF6-FC47-8650-838EA69E46AF}" destId="{08B6C33F-D485-4E76-8F7B-05782E64A81F}" srcOrd="0" destOrd="0" presId="urn:microsoft.com/office/officeart/2005/8/layout/vProcess5"/>
    <dgm:cxn modelId="{86EB097C-8773-4588-A2B4-3B8E55C4FAB9}" type="presOf" srcId="{C99748FE-B0C8-4E46-BD91-15187C6F036C}" destId="{B9E7DA6B-56C9-4E75-B542-69DB7FC757A4}" srcOrd="0" destOrd="0" presId="urn:microsoft.com/office/officeart/2005/8/layout/vProcess5"/>
    <dgm:cxn modelId="{477DC97D-C359-457B-8EC4-26904D534C24}" type="presOf" srcId="{AF66FA43-B1C0-9841-9A7D-AC0194CBD8D9}" destId="{D5D754CC-B711-4E7D-92CD-37A0A1320132}" srcOrd="1" destOrd="0" presId="urn:microsoft.com/office/officeart/2005/8/layout/vProcess5"/>
    <dgm:cxn modelId="{1986E291-5264-D54F-82D9-63092BD93CFE}" srcId="{86C4684F-1049-004F-A026-57D6824FACE1}" destId="{81BA1528-FFBB-B440-934B-5588F2D3420E}" srcOrd="2" destOrd="0" parTransId="{079F0D42-D791-A646-9123-4BEAC0CAB0AE}" sibTransId="{7A145E58-1AF6-FC47-8650-838EA69E46AF}"/>
    <dgm:cxn modelId="{423BEB99-E366-4DB3-95AB-0F40B5ED8FFE}" type="presOf" srcId="{86C4684F-1049-004F-A026-57D6824FACE1}" destId="{4FD7030D-E0DE-4EAC-9C3A-0553915A86E2}" srcOrd="0" destOrd="0" presId="urn:microsoft.com/office/officeart/2005/8/layout/vProcess5"/>
    <dgm:cxn modelId="{C3E669A0-C678-2248-BE05-E0502B4230DB}" srcId="{86C4684F-1049-004F-A026-57D6824FACE1}" destId="{72989C85-E866-B34D-A963-40864DA90CFA}" srcOrd="3" destOrd="0" parTransId="{4129CFA7-65C8-7246-BC0D-BC69277C36FD}" sibTransId="{6C486C08-E03B-B34A-B15A-A9215D86E747}"/>
    <dgm:cxn modelId="{9F81DBAD-ED79-4965-91E3-1B5D1F201736}" type="presOf" srcId="{6C486C08-E03B-B34A-B15A-A9215D86E747}" destId="{8F1D52B2-E12F-4ED6-A548-17DB781EC24E}" srcOrd="0" destOrd="0" presId="urn:microsoft.com/office/officeart/2005/8/layout/vProcess5"/>
    <dgm:cxn modelId="{7BECE9B1-60BB-484D-832D-167AD7F5ACEA}" type="presOf" srcId="{B1E26948-E6D0-7949-86A0-26A73FF8A81F}" destId="{F6D277B5-8AC1-4933-BED4-79764E87D81E}" srcOrd="0" destOrd="0" presId="urn:microsoft.com/office/officeart/2005/8/layout/vProcess5"/>
    <dgm:cxn modelId="{80116DB9-D466-C246-BE44-11AC61625ABC}" srcId="{86C4684F-1049-004F-A026-57D6824FACE1}" destId="{AF66FA43-B1C0-9841-9A7D-AC0194CBD8D9}" srcOrd="4" destOrd="0" parTransId="{BD8CBA93-EE4A-A94A-9242-7E260099DD0F}" sibTransId="{E9DEC111-E3C7-FA48-A38A-F05B0B721EB9}"/>
    <dgm:cxn modelId="{42B61FBE-0CEC-4DAD-A246-A6BEF6B26856}" type="presOf" srcId="{72989C85-E866-B34D-A963-40864DA90CFA}" destId="{8E04738D-D9C2-44B8-9A5B-DB37A4C20318}" srcOrd="1" destOrd="0" presId="urn:microsoft.com/office/officeart/2005/8/layout/vProcess5"/>
    <dgm:cxn modelId="{9235F9C9-4869-4B7F-A619-4D246ABA5518}" type="presOf" srcId="{81BA1528-FFBB-B440-934B-5588F2D3420E}" destId="{6CFA2AE1-F57A-427B-8CD3-A71239AF9366}" srcOrd="0" destOrd="0" presId="urn:microsoft.com/office/officeart/2005/8/layout/vProcess5"/>
    <dgm:cxn modelId="{E5596CE2-F2EC-AA44-BFDE-0D4E09107FB5}" srcId="{86C4684F-1049-004F-A026-57D6824FACE1}" destId="{B1E26948-E6D0-7949-86A0-26A73FF8A81F}" srcOrd="1" destOrd="0" parTransId="{8193DD33-4E3C-6F4C-9A98-191606173BF8}" sibTransId="{F670E617-CD80-0942-B709-7A780F103C0F}"/>
    <dgm:cxn modelId="{D24101EB-32F6-4DE2-BB60-21ACBF2A1165}" type="presOf" srcId="{B1E26948-E6D0-7949-86A0-26A73FF8A81F}" destId="{AC452511-DECD-4FA0-804E-8BE8F02DAB68}" srcOrd="1" destOrd="0" presId="urn:microsoft.com/office/officeart/2005/8/layout/vProcess5"/>
    <dgm:cxn modelId="{20A67BF6-F9BC-42F0-8D78-0CE631ADE83A}" type="presOf" srcId="{72989C85-E866-B34D-A963-40864DA90CFA}" destId="{2D9C7964-54B2-42D7-A220-F02B9DA7F552}" srcOrd="0" destOrd="0" presId="urn:microsoft.com/office/officeart/2005/8/layout/vProcess5"/>
    <dgm:cxn modelId="{8930F247-A63E-4B15-A960-D9BC864369C8}" type="presParOf" srcId="{4FD7030D-E0DE-4EAC-9C3A-0553915A86E2}" destId="{CCB5B919-1E4D-4AEB-9FC9-192533C5C452}" srcOrd="0" destOrd="0" presId="urn:microsoft.com/office/officeart/2005/8/layout/vProcess5"/>
    <dgm:cxn modelId="{9B399C67-52BE-485D-B21B-54A9C2CA750A}" type="presParOf" srcId="{4FD7030D-E0DE-4EAC-9C3A-0553915A86E2}" destId="{B9E7DA6B-56C9-4E75-B542-69DB7FC757A4}" srcOrd="1" destOrd="0" presId="urn:microsoft.com/office/officeart/2005/8/layout/vProcess5"/>
    <dgm:cxn modelId="{E6A4D7FA-555D-4B3D-A773-19521DF7528C}" type="presParOf" srcId="{4FD7030D-E0DE-4EAC-9C3A-0553915A86E2}" destId="{F6D277B5-8AC1-4933-BED4-79764E87D81E}" srcOrd="2" destOrd="0" presId="urn:microsoft.com/office/officeart/2005/8/layout/vProcess5"/>
    <dgm:cxn modelId="{A24C5DDA-6548-48C5-80ED-2AEF8A2F64A2}" type="presParOf" srcId="{4FD7030D-E0DE-4EAC-9C3A-0553915A86E2}" destId="{6CFA2AE1-F57A-427B-8CD3-A71239AF9366}" srcOrd="3" destOrd="0" presId="urn:microsoft.com/office/officeart/2005/8/layout/vProcess5"/>
    <dgm:cxn modelId="{8BCED616-226E-40A4-B877-8A46E3BD7625}" type="presParOf" srcId="{4FD7030D-E0DE-4EAC-9C3A-0553915A86E2}" destId="{2D9C7964-54B2-42D7-A220-F02B9DA7F552}" srcOrd="4" destOrd="0" presId="urn:microsoft.com/office/officeart/2005/8/layout/vProcess5"/>
    <dgm:cxn modelId="{B47828D1-3224-4D42-8E71-9FA07B8B3A02}" type="presParOf" srcId="{4FD7030D-E0DE-4EAC-9C3A-0553915A86E2}" destId="{AB5CB99E-7A59-4BD9-B50B-69EC5EB19CD4}" srcOrd="5" destOrd="0" presId="urn:microsoft.com/office/officeart/2005/8/layout/vProcess5"/>
    <dgm:cxn modelId="{333E0608-07BA-4CB1-A651-73B761C00917}" type="presParOf" srcId="{4FD7030D-E0DE-4EAC-9C3A-0553915A86E2}" destId="{A421442F-2B6B-4BE3-8920-9DD4739C0DCA}" srcOrd="6" destOrd="0" presId="urn:microsoft.com/office/officeart/2005/8/layout/vProcess5"/>
    <dgm:cxn modelId="{5C98FCC6-56EE-4179-A4A7-BD3554C0803D}" type="presParOf" srcId="{4FD7030D-E0DE-4EAC-9C3A-0553915A86E2}" destId="{C43F321C-9872-44A5-8B05-81F0B069601F}" srcOrd="7" destOrd="0" presId="urn:microsoft.com/office/officeart/2005/8/layout/vProcess5"/>
    <dgm:cxn modelId="{C88F6808-E24A-4DBB-9515-3BFD4E13863B}" type="presParOf" srcId="{4FD7030D-E0DE-4EAC-9C3A-0553915A86E2}" destId="{08B6C33F-D485-4E76-8F7B-05782E64A81F}" srcOrd="8" destOrd="0" presId="urn:microsoft.com/office/officeart/2005/8/layout/vProcess5"/>
    <dgm:cxn modelId="{9C75186E-7B72-4282-9082-5162FCFC4A45}" type="presParOf" srcId="{4FD7030D-E0DE-4EAC-9C3A-0553915A86E2}" destId="{8F1D52B2-E12F-4ED6-A548-17DB781EC24E}" srcOrd="9" destOrd="0" presId="urn:microsoft.com/office/officeart/2005/8/layout/vProcess5"/>
    <dgm:cxn modelId="{CDEA1DC9-DA17-491F-B637-2341317DF027}" type="presParOf" srcId="{4FD7030D-E0DE-4EAC-9C3A-0553915A86E2}" destId="{5D43965D-A993-4405-91ED-9E61E5AF9E7C}" srcOrd="10" destOrd="0" presId="urn:microsoft.com/office/officeart/2005/8/layout/vProcess5"/>
    <dgm:cxn modelId="{4E66282B-24EE-48AE-ACC8-F23300E882FE}" type="presParOf" srcId="{4FD7030D-E0DE-4EAC-9C3A-0553915A86E2}" destId="{AC452511-DECD-4FA0-804E-8BE8F02DAB68}" srcOrd="11" destOrd="0" presId="urn:microsoft.com/office/officeart/2005/8/layout/vProcess5"/>
    <dgm:cxn modelId="{06096A74-740D-4BB0-89C6-8C45B51F66D5}" type="presParOf" srcId="{4FD7030D-E0DE-4EAC-9C3A-0553915A86E2}" destId="{43456337-AAD8-4C4C-8837-335FC3C8C9D5}" srcOrd="12" destOrd="0" presId="urn:microsoft.com/office/officeart/2005/8/layout/vProcess5"/>
    <dgm:cxn modelId="{68C3E078-6328-4734-8E7F-601BFB75BD7C}" type="presParOf" srcId="{4FD7030D-E0DE-4EAC-9C3A-0553915A86E2}" destId="{8E04738D-D9C2-44B8-9A5B-DB37A4C20318}" srcOrd="13" destOrd="0" presId="urn:microsoft.com/office/officeart/2005/8/layout/vProcess5"/>
    <dgm:cxn modelId="{134272CB-5A74-4685-ADFA-3623ED80FB47}" type="presParOf" srcId="{4FD7030D-E0DE-4EAC-9C3A-0553915A86E2}" destId="{D5D754CC-B711-4E7D-92CD-37A0A1320132}" srcOrd="14"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62838-720F-4B02-888C-A03DB886C7B8}">
      <dsp:nvSpPr>
        <dsp:cNvPr id="0" name=""/>
        <dsp:cNvSpPr/>
      </dsp:nvSpPr>
      <dsp:spPr>
        <a:xfrm rot="5400000">
          <a:off x="3335635" y="292938"/>
          <a:ext cx="2190750" cy="1905952"/>
        </a:xfrm>
        <a:prstGeom prst="hexagon">
          <a:avLst>
            <a:gd name="adj" fmla="val 25000"/>
            <a:gd name="vf" fmla="val 11547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cap="all"/>
          </a:pPr>
          <a:r>
            <a:rPr lang="en-AU" sz="1300" kern="1200"/>
            <a:t>Capabilities represent the high-level abilities needed to meet organizational goals.</a:t>
          </a:r>
          <a:endParaRPr lang="en-US" sz="1300" kern="1200"/>
        </a:p>
      </dsp:txBody>
      <dsp:txXfrm rot="-5400000">
        <a:off x="3775045" y="491931"/>
        <a:ext cx="1311930" cy="1507966"/>
      </dsp:txXfrm>
    </dsp:sp>
    <dsp:sp modelId="{46C8A23E-93C4-44CB-BD07-4FEF343D904B}">
      <dsp:nvSpPr>
        <dsp:cNvPr id="0" name=""/>
        <dsp:cNvSpPr/>
      </dsp:nvSpPr>
      <dsp:spPr>
        <a:xfrm>
          <a:off x="5441822" y="588689"/>
          <a:ext cx="2444876" cy="1314449"/>
        </a:xfrm>
        <a:prstGeom prst="rect">
          <a:avLst/>
        </a:prstGeom>
        <a:noFill/>
        <a:ln>
          <a:noFill/>
        </a:ln>
        <a:effectLst/>
      </dsp:spPr>
      <dsp:style>
        <a:lnRef idx="0">
          <a:scrgbClr r="0" g="0" b="0"/>
        </a:lnRef>
        <a:fillRef idx="0">
          <a:scrgbClr r="0" g="0" b="0"/>
        </a:fillRef>
        <a:effectRef idx="0">
          <a:scrgbClr r="0" g="0" b="0"/>
        </a:effectRef>
        <a:fontRef idx="minor"/>
      </dsp:style>
    </dsp:sp>
    <dsp:sp modelId="{DA8485FE-D730-4EA8-B92E-156326C7A53C}">
      <dsp:nvSpPr>
        <dsp:cNvPr id="0" name=""/>
        <dsp:cNvSpPr/>
      </dsp:nvSpPr>
      <dsp:spPr>
        <a:xfrm rot="5400000">
          <a:off x="1277207" y="292938"/>
          <a:ext cx="2190750" cy="1905952"/>
        </a:xfrm>
        <a:prstGeom prst="hexagon">
          <a:avLst>
            <a:gd name="adj" fmla="val 25000"/>
            <a:gd name="vf" fmla="val 11547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716617" y="491931"/>
        <a:ext cx="1311930" cy="1507966"/>
      </dsp:txXfrm>
    </dsp:sp>
    <dsp:sp modelId="{A4C1AF4A-529E-4CBA-A31D-B3CB5D85D044}">
      <dsp:nvSpPr>
        <dsp:cNvPr id="0" name=""/>
        <dsp:cNvSpPr/>
      </dsp:nvSpPr>
      <dsp:spPr>
        <a:xfrm rot="5400000">
          <a:off x="2302478" y="2152447"/>
          <a:ext cx="2190750" cy="1905952"/>
        </a:xfrm>
        <a:prstGeom prst="hexagon">
          <a:avLst>
            <a:gd name="adj" fmla="val 25000"/>
            <a:gd name="vf" fmla="val 11547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cap="all"/>
          </a:pPr>
          <a:r>
            <a:rPr lang="en-AU" sz="1300" kern="1200"/>
            <a:t>Example: Customer Relationship Management (CRM)</a:t>
          </a:r>
          <a:endParaRPr lang="en-US" sz="1300" kern="1200"/>
        </a:p>
      </dsp:txBody>
      <dsp:txXfrm rot="-5400000">
        <a:off x="2741888" y="2351440"/>
        <a:ext cx="1311930" cy="1507966"/>
      </dsp:txXfrm>
    </dsp:sp>
    <dsp:sp modelId="{0C04B51A-2448-4887-9848-374DB8096049}">
      <dsp:nvSpPr>
        <dsp:cNvPr id="0" name=""/>
        <dsp:cNvSpPr/>
      </dsp:nvSpPr>
      <dsp:spPr>
        <a:xfrm>
          <a:off x="0" y="2448198"/>
          <a:ext cx="2366010" cy="1314449"/>
        </a:xfrm>
        <a:prstGeom prst="rect">
          <a:avLst/>
        </a:prstGeom>
        <a:noFill/>
        <a:ln>
          <a:noFill/>
        </a:ln>
        <a:effectLst/>
      </dsp:spPr>
      <dsp:style>
        <a:lnRef idx="0">
          <a:scrgbClr r="0" g="0" b="0"/>
        </a:lnRef>
        <a:fillRef idx="0">
          <a:scrgbClr r="0" g="0" b="0"/>
        </a:fillRef>
        <a:effectRef idx="0">
          <a:scrgbClr r="0" g="0" b="0"/>
        </a:effectRef>
        <a:fontRef idx="minor"/>
      </dsp:style>
    </dsp:sp>
    <dsp:sp modelId="{87472140-3844-402A-9711-255496A73782}">
      <dsp:nvSpPr>
        <dsp:cNvPr id="0" name=""/>
        <dsp:cNvSpPr/>
      </dsp:nvSpPr>
      <dsp:spPr>
        <a:xfrm rot="5400000">
          <a:off x="4360906" y="2152447"/>
          <a:ext cx="2190750" cy="1905952"/>
        </a:xfrm>
        <a:prstGeom prst="hexagon">
          <a:avLst>
            <a:gd name="adj" fmla="val 25000"/>
            <a:gd name="vf" fmla="val 11547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800316" y="2351440"/>
        <a:ext cx="1311930" cy="1507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7DA6B-56C9-4E75-B542-69DB7FC757A4}">
      <dsp:nvSpPr>
        <dsp:cNvPr id="0" name=""/>
        <dsp:cNvSpPr/>
      </dsp:nvSpPr>
      <dsp:spPr>
        <a:xfrm>
          <a:off x="0" y="0"/>
          <a:ext cx="6310820" cy="66409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Capabilities</a:t>
          </a:r>
          <a:endParaRPr lang="en-GB" sz="2800" kern="1200" dirty="0"/>
        </a:p>
      </dsp:txBody>
      <dsp:txXfrm>
        <a:off x="19451" y="19451"/>
        <a:ext cx="5516512" cy="625190"/>
      </dsp:txXfrm>
    </dsp:sp>
    <dsp:sp modelId="{F6D277B5-8AC1-4933-BED4-79764E87D81E}">
      <dsp:nvSpPr>
        <dsp:cNvPr id="0" name=""/>
        <dsp:cNvSpPr/>
      </dsp:nvSpPr>
      <dsp:spPr>
        <a:xfrm>
          <a:off x="471262" y="756328"/>
          <a:ext cx="6310820" cy="66409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Business</a:t>
          </a:r>
          <a:r>
            <a:rPr lang="zh-CN" altLang="en-US" sz="2800" kern="1200" dirty="0"/>
            <a:t> </a:t>
          </a:r>
          <a:r>
            <a:rPr lang="en-US" altLang="zh-CN" sz="2800" kern="1200" dirty="0">
              <a:latin typeface="Calibri"/>
            </a:rPr>
            <a:t>Processes</a:t>
          </a:r>
          <a:endParaRPr lang="en-GB" sz="2800" kern="1200" dirty="0"/>
        </a:p>
      </dsp:txBody>
      <dsp:txXfrm>
        <a:off x="490713" y="775779"/>
        <a:ext cx="5368995" cy="625190"/>
      </dsp:txXfrm>
    </dsp:sp>
    <dsp:sp modelId="{6CFA2AE1-F57A-427B-8CD3-A71239AF9366}">
      <dsp:nvSpPr>
        <dsp:cNvPr id="0" name=""/>
        <dsp:cNvSpPr/>
      </dsp:nvSpPr>
      <dsp:spPr>
        <a:xfrm>
          <a:off x="942525" y="1512656"/>
          <a:ext cx="6310820" cy="66409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latin typeface="Calibri"/>
            </a:rPr>
            <a:t>Persona</a:t>
          </a:r>
          <a:endParaRPr lang="en-GB" sz="2800" kern="1200" dirty="0"/>
        </a:p>
      </dsp:txBody>
      <dsp:txXfrm>
        <a:off x="961976" y="1532107"/>
        <a:ext cx="5368995" cy="625190"/>
      </dsp:txXfrm>
    </dsp:sp>
    <dsp:sp modelId="{2D9C7964-54B2-42D7-A220-F02B9DA7F552}">
      <dsp:nvSpPr>
        <dsp:cNvPr id="0" name=""/>
        <dsp:cNvSpPr/>
      </dsp:nvSpPr>
      <dsp:spPr>
        <a:xfrm>
          <a:off x="1413787" y="2268984"/>
          <a:ext cx="6310820" cy="66409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User</a:t>
          </a:r>
          <a:r>
            <a:rPr lang="zh-CN" altLang="en-US" sz="2800" kern="1200" dirty="0"/>
            <a:t> </a:t>
          </a:r>
          <a:r>
            <a:rPr lang="en-US" altLang="zh-CN" sz="2800" kern="1200" dirty="0"/>
            <a:t>Story</a:t>
          </a:r>
          <a:endParaRPr lang="en-GB" sz="2800" kern="1200" dirty="0"/>
        </a:p>
      </dsp:txBody>
      <dsp:txXfrm>
        <a:off x="1433238" y="2288435"/>
        <a:ext cx="5368995" cy="625190"/>
      </dsp:txXfrm>
    </dsp:sp>
    <dsp:sp modelId="{AB5CB99E-7A59-4BD9-B50B-69EC5EB19CD4}">
      <dsp:nvSpPr>
        <dsp:cNvPr id="0" name=""/>
        <dsp:cNvSpPr/>
      </dsp:nvSpPr>
      <dsp:spPr>
        <a:xfrm>
          <a:off x="1885050" y="3025312"/>
          <a:ext cx="6310820" cy="664092"/>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Requirements</a:t>
          </a:r>
          <a:endParaRPr lang="en-GB" sz="2800" kern="1200" dirty="0"/>
        </a:p>
      </dsp:txBody>
      <dsp:txXfrm>
        <a:off x="1904501" y="3044763"/>
        <a:ext cx="5368995" cy="625190"/>
      </dsp:txXfrm>
    </dsp:sp>
    <dsp:sp modelId="{A421442F-2B6B-4BE3-8920-9DD4739C0DCA}">
      <dsp:nvSpPr>
        <dsp:cNvPr id="0" name=""/>
        <dsp:cNvSpPr/>
      </dsp:nvSpPr>
      <dsp:spPr>
        <a:xfrm>
          <a:off x="5879160" y="485156"/>
          <a:ext cx="431660" cy="43166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5976283" y="485156"/>
        <a:ext cx="237414" cy="324824"/>
      </dsp:txXfrm>
    </dsp:sp>
    <dsp:sp modelId="{C43F321C-9872-44A5-8B05-81F0B069601F}">
      <dsp:nvSpPr>
        <dsp:cNvPr id="0" name=""/>
        <dsp:cNvSpPr/>
      </dsp:nvSpPr>
      <dsp:spPr>
        <a:xfrm>
          <a:off x="6350422" y="1241484"/>
          <a:ext cx="431660" cy="431660"/>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6447545" y="1241484"/>
        <a:ext cx="237414" cy="324824"/>
      </dsp:txXfrm>
    </dsp:sp>
    <dsp:sp modelId="{08B6C33F-D485-4E76-8F7B-05782E64A81F}">
      <dsp:nvSpPr>
        <dsp:cNvPr id="0" name=""/>
        <dsp:cNvSpPr/>
      </dsp:nvSpPr>
      <dsp:spPr>
        <a:xfrm>
          <a:off x="6821685" y="1986744"/>
          <a:ext cx="431660" cy="431660"/>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6918808" y="1986744"/>
        <a:ext cx="237414" cy="324824"/>
      </dsp:txXfrm>
    </dsp:sp>
    <dsp:sp modelId="{8F1D52B2-E12F-4ED6-A548-17DB781EC24E}">
      <dsp:nvSpPr>
        <dsp:cNvPr id="0" name=""/>
        <dsp:cNvSpPr/>
      </dsp:nvSpPr>
      <dsp:spPr>
        <a:xfrm>
          <a:off x="7292948" y="2750451"/>
          <a:ext cx="431660" cy="431660"/>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GB" sz="1900" kern="1200"/>
        </a:p>
      </dsp:txBody>
      <dsp:txXfrm>
        <a:off x="7390071" y="2750451"/>
        <a:ext cx="237414" cy="32482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27B20-70FA-5F4D-B9EC-E92C69CE92DA}" type="datetimeFigureOut">
              <a:rPr lang="en-US" smtClean="0"/>
              <a:t>9/16/24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A8AB5-A3F5-814D-8B4F-DB71D1C06175}" type="slidenum">
              <a:rPr lang="en-US" smtClean="0"/>
              <a:t>‹#›</a:t>
            </a:fld>
            <a:endParaRPr lang="en-US"/>
          </a:p>
        </p:txBody>
      </p:sp>
    </p:spTree>
    <p:extLst>
      <p:ext uri="{BB962C8B-B14F-4D97-AF65-F5344CB8AC3E}">
        <p14:creationId xmlns:p14="http://schemas.microsoft.com/office/powerpoint/2010/main" val="396017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wonderful people. In today’s meeting we will present the skills and knowledge the Business Analyst brings to a team. The presentation will be broken into two stages : Processes and Diagrams.</a:t>
            </a:r>
          </a:p>
        </p:txBody>
      </p:sp>
      <p:sp>
        <p:nvSpPr>
          <p:cNvPr id="4" name="Slide Number Placeholder 3"/>
          <p:cNvSpPr>
            <a:spLocks noGrp="1"/>
          </p:cNvSpPr>
          <p:nvPr>
            <p:ph type="sldNum" sz="quarter" idx="5"/>
          </p:nvPr>
        </p:nvSpPr>
        <p:spPr/>
        <p:txBody>
          <a:bodyPr/>
          <a:lstStyle/>
          <a:p>
            <a:fld id="{149A8AB5-A3F5-814D-8B4F-DB71D1C06175}" type="slidenum">
              <a:rPr lang="en-US" smtClean="0"/>
              <a:t>1</a:t>
            </a:fld>
            <a:endParaRPr lang="en-US"/>
          </a:p>
        </p:txBody>
      </p:sp>
    </p:spTree>
    <p:extLst>
      <p:ext uri="{BB962C8B-B14F-4D97-AF65-F5344CB8AC3E}">
        <p14:creationId xmlns:p14="http://schemas.microsoft.com/office/powerpoint/2010/main" val="7394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Business Process Model and Notation diagram identifies points where tasks, decisions or events flow during a process. Each point is assigned a symbol or gateway.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Understanding how processes flow within a business, identifying bottlenecks, and optimizing efficiency helps us map out the business logic.</a:t>
            </a:r>
            <a:endParaRPr lang="en-US" dirty="0"/>
          </a:p>
          <a:p>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11</a:t>
            </a:fld>
            <a:endParaRPr lang="en-US"/>
          </a:p>
        </p:txBody>
      </p:sp>
    </p:spTree>
    <p:extLst>
      <p:ext uri="{BB962C8B-B14F-4D97-AF65-F5344CB8AC3E}">
        <p14:creationId xmlns:p14="http://schemas.microsoft.com/office/powerpoint/2010/main" val="152015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dirty="0"/>
              <a:t>The use case diagram shows interactions between users and a system. It focus on the functions and features the system provides, and the user requirements. </a:t>
            </a:r>
            <a:endParaRPr lang="en-US" dirty="0"/>
          </a:p>
          <a:p>
            <a:pPr>
              <a:defRPr/>
            </a:pPr>
            <a:r>
              <a:rPr lang="en-AU" dirty="0"/>
              <a:t>This defines the scope of the system.</a:t>
            </a:r>
            <a:r>
              <a:rPr lang="en-US" dirty="0"/>
              <a:t> </a:t>
            </a:r>
            <a:endParaRPr lang="en-US"/>
          </a:p>
          <a:p>
            <a:pPr>
              <a:defRPr/>
            </a:pPr>
            <a:r>
              <a:rPr lang="en-US" dirty="0"/>
              <a:t>This example shows the connections between a user, a payment system and authentication. </a:t>
            </a:r>
          </a:p>
          <a:p>
            <a:pPr marL="0" marR="0" lvl="0" indent="0" algn="l" defTabSz="914400">
              <a:lnSpc>
                <a:spcPct val="100000"/>
              </a:lnSpc>
              <a:spcBef>
                <a:spcPts val="0"/>
              </a:spcBef>
              <a:spcAft>
                <a:spcPts val="0"/>
              </a:spcAft>
              <a:buClrTx/>
              <a:buSzTx/>
              <a:buFontTx/>
              <a:buNone/>
              <a:tabLst/>
              <a:defRPr/>
            </a:pPr>
            <a:r>
              <a:rPr lang="en-US" dirty="0"/>
              <a:t>This is essential in system design.</a:t>
            </a:r>
          </a:p>
        </p:txBody>
      </p:sp>
      <p:sp>
        <p:nvSpPr>
          <p:cNvPr id="4" name="Slide Number Placeholder 3"/>
          <p:cNvSpPr>
            <a:spLocks noGrp="1"/>
          </p:cNvSpPr>
          <p:nvPr>
            <p:ph type="sldNum" sz="quarter" idx="5"/>
          </p:nvPr>
        </p:nvSpPr>
        <p:spPr/>
        <p:txBody>
          <a:bodyPr/>
          <a:lstStyle/>
          <a:p>
            <a:fld id="{149A8AB5-A3F5-814D-8B4F-DB71D1C06175}" type="slidenum">
              <a:rPr lang="en-US" smtClean="0"/>
              <a:t>12</a:t>
            </a:fld>
            <a:endParaRPr lang="en-US"/>
          </a:p>
        </p:txBody>
      </p:sp>
    </p:spTree>
    <p:extLst>
      <p:ext uri="{BB962C8B-B14F-4D97-AF65-F5344CB8AC3E}">
        <p14:creationId xmlns:p14="http://schemas.microsoft.com/office/powerpoint/2010/main" val="1734291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Specifically for database design, an ERD defines how each entity’s relationship is connected to the next. Independent and dependant components coalesce to demonstrate how, and if different data connects during the user's navigation through the system.</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13</a:t>
            </a:fld>
            <a:endParaRPr lang="en-US"/>
          </a:p>
        </p:txBody>
      </p:sp>
    </p:spTree>
    <p:extLst>
      <p:ext uri="{BB962C8B-B14F-4D97-AF65-F5344CB8AC3E}">
        <p14:creationId xmlns:p14="http://schemas.microsoft.com/office/powerpoint/2010/main" val="2780960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AU" dirty="0"/>
              <a:t>In this DFD example, we can see how data moves between processes and data base. Here data flows from the entity 'Customer' to the 'Order Processing'.</a:t>
            </a:r>
          </a:p>
          <a:p>
            <a:pPr marL="457200" lvl="1" indent="0">
              <a:buFont typeface="Arial" panose="020B0604020202020204" pitchFamily="34" charset="0"/>
              <a:buNone/>
            </a:pPr>
            <a:r>
              <a:rPr lang="en-AU" dirty="0"/>
              <a:t>It helps identify inputs, outputs, data storage, and the processes that transform data. This is essential for understanding the flow of information within a system.</a:t>
            </a:r>
          </a:p>
          <a:p>
            <a:pPr marL="457200" lvl="1" indent="0">
              <a:buFont typeface="Arial" panose="020B0604020202020204" pitchFamily="34" charset="0"/>
              <a:buNone/>
            </a:pPr>
            <a:r>
              <a:rPr lang="en-AU" dirty="0"/>
              <a:t>This makes it easy to identify where data is stored and processed</a:t>
            </a:r>
            <a:r>
              <a:rPr lang="en-US" altLang="zh-CN" dirty="0"/>
              <a:t>,</a:t>
            </a:r>
            <a:r>
              <a:rPr lang="zh-CN" altLang="en-US" dirty="0"/>
              <a:t> </a:t>
            </a:r>
            <a:r>
              <a:rPr lang="en-AU" dirty="0"/>
              <a:t>and helps us understand the system's overall flow of information. </a:t>
            </a:r>
          </a:p>
        </p:txBody>
      </p:sp>
      <p:sp>
        <p:nvSpPr>
          <p:cNvPr id="4" name="Slide Number Placeholder 3"/>
          <p:cNvSpPr>
            <a:spLocks noGrp="1"/>
          </p:cNvSpPr>
          <p:nvPr>
            <p:ph type="sldNum" sz="quarter" idx="5"/>
          </p:nvPr>
        </p:nvSpPr>
        <p:spPr/>
        <p:txBody>
          <a:bodyPr/>
          <a:lstStyle/>
          <a:p>
            <a:fld id="{149A8AB5-A3F5-814D-8B4F-DB71D1C06175}" type="slidenum">
              <a:rPr lang="en-US" smtClean="0"/>
              <a:t>14</a:t>
            </a:fld>
            <a:endParaRPr lang="en-US"/>
          </a:p>
        </p:txBody>
      </p:sp>
    </p:spTree>
    <p:extLst>
      <p:ext uri="{BB962C8B-B14F-4D97-AF65-F5344CB8AC3E}">
        <p14:creationId xmlns:p14="http://schemas.microsoft.com/office/powerpoint/2010/main" val="3536347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wireframe provides a basic layout of a system or app, drawn to emphasize element placement. This moves to a prototype.</a:t>
            </a:r>
          </a:p>
          <a:p>
            <a:r>
              <a:rPr lang="en-AU" dirty="0"/>
              <a:t>The prototype includes more detail, such as functional elements. The mock-up adds design aspects like colour schemes and text, offering a more realistic preview of the final product.</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15</a:t>
            </a:fld>
            <a:endParaRPr lang="en-US"/>
          </a:p>
        </p:txBody>
      </p:sp>
    </p:spTree>
    <p:extLst>
      <p:ext uri="{BB962C8B-B14F-4D97-AF65-F5344CB8AC3E}">
        <p14:creationId xmlns:p14="http://schemas.microsoft.com/office/powerpoint/2010/main" val="2193536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swim-lane diagram shows how tasks are divided between different departments, with each lane representing a different role</a:t>
            </a:r>
            <a:r>
              <a:rPr lang="zh-CN" altLang="en-US" dirty="0"/>
              <a:t> </a:t>
            </a:r>
            <a:r>
              <a:rPr lang="en-US" altLang="zh-CN" dirty="0"/>
              <a:t>such</a:t>
            </a:r>
            <a:r>
              <a:rPr lang="zh-CN" altLang="en-US" dirty="0"/>
              <a:t> </a:t>
            </a:r>
            <a:r>
              <a:rPr lang="en-US" altLang="zh-CN" dirty="0"/>
              <a:t>as</a:t>
            </a:r>
            <a:r>
              <a:rPr lang="zh-CN" altLang="en-US" dirty="0"/>
              <a:t> </a:t>
            </a:r>
            <a:r>
              <a:rPr lang="en-US" altLang="zh-CN" dirty="0"/>
              <a:t>marketing,</a:t>
            </a:r>
            <a:r>
              <a:rPr lang="zh-CN" altLang="en-US" dirty="0"/>
              <a:t> </a:t>
            </a:r>
            <a:r>
              <a:rPr lang="en-US" altLang="zh-CN" dirty="0"/>
              <a:t>management</a:t>
            </a:r>
            <a:r>
              <a:rPr lang="zh-CN" altLang="en-US" dirty="0"/>
              <a:t> </a:t>
            </a:r>
            <a:r>
              <a:rPr lang="en-US" altLang="zh-CN" dirty="0"/>
              <a:t>and</a:t>
            </a:r>
            <a:r>
              <a:rPr lang="zh-CN" altLang="en-US" dirty="0"/>
              <a:t> </a:t>
            </a:r>
            <a:r>
              <a:rPr lang="en-US" altLang="zh-CN" dirty="0"/>
              <a:t>web</a:t>
            </a:r>
            <a:r>
              <a:rPr lang="zh-CN" altLang="en-US" dirty="0"/>
              <a:t> </a:t>
            </a:r>
            <a:r>
              <a:rPr lang="en-US" altLang="zh-CN" dirty="0"/>
              <a:t>design</a:t>
            </a:r>
            <a:r>
              <a:rPr lang="en-AU" dirty="0"/>
              <a:t>.</a:t>
            </a:r>
            <a:r>
              <a:rPr lang="zh-CN" altLang="en-US" dirty="0"/>
              <a:t> </a:t>
            </a:r>
            <a:r>
              <a:rPr lang="en-AU" dirty="0"/>
              <a:t>It helps clarify who is responsible for each part of the process, making it easier to identify handoffs and responsibilities.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map shows task flow between different roles and lanes. It's useful for identifying inefficiencies or redundancies in multi-department processes.</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16</a:t>
            </a:fld>
            <a:endParaRPr lang="en-US"/>
          </a:p>
        </p:txBody>
      </p:sp>
    </p:spTree>
    <p:extLst>
      <p:ext uri="{BB962C8B-B14F-4D97-AF65-F5344CB8AC3E}">
        <p14:creationId xmlns:p14="http://schemas.microsoft.com/office/powerpoint/2010/main" val="855077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 Gantt Chart each task is represented as a bar showing its duration over time. By mapping the tasks and identifying which are dependent makes it easy to track the progress of tasks and ensure that deadlines are met by project managers by indicating the order of operations.</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17</a:t>
            </a:fld>
            <a:endParaRPr lang="en-US"/>
          </a:p>
        </p:txBody>
      </p:sp>
    </p:spTree>
    <p:extLst>
      <p:ext uri="{BB962C8B-B14F-4D97-AF65-F5344CB8AC3E}">
        <p14:creationId xmlns:p14="http://schemas.microsoft.com/office/powerpoint/2010/main" val="290202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Stakeholders are categorized based on their level of decision power and interest in the project.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High-power, high-interest stakeholders are prioritized for frequent communication.</a:t>
            </a:r>
            <a:r>
              <a:rPr lang="zh-CN" altLang="en-US" dirty="0"/>
              <a:t> </a:t>
            </a:r>
            <a:endParaRPr lang="en-AU"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map helps ensure that the right people are involved at the right stages of the project.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important for communication planning, ensuring that key players are informed and involved appropriately.</a:t>
            </a:r>
          </a:p>
        </p:txBody>
      </p:sp>
      <p:sp>
        <p:nvSpPr>
          <p:cNvPr id="4" name="Slide Number Placeholder 3"/>
          <p:cNvSpPr>
            <a:spLocks noGrp="1"/>
          </p:cNvSpPr>
          <p:nvPr>
            <p:ph type="sldNum" sz="quarter" idx="5"/>
          </p:nvPr>
        </p:nvSpPr>
        <p:spPr/>
        <p:txBody>
          <a:bodyPr/>
          <a:lstStyle/>
          <a:p>
            <a:fld id="{149A8AB5-A3F5-814D-8B4F-DB71D1C06175}" type="slidenum">
              <a:rPr lang="en-US" smtClean="0"/>
              <a:t>18</a:t>
            </a:fld>
            <a:endParaRPr lang="en-US"/>
          </a:p>
        </p:txBody>
      </p:sp>
    </p:spTree>
    <p:extLst>
      <p:ext uri="{BB962C8B-B14F-4D97-AF65-F5344CB8AC3E}">
        <p14:creationId xmlns:p14="http://schemas.microsoft.com/office/powerpoint/2010/main" val="2358893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state diagram shows an object transitioning between states, such as ‘</a:t>
            </a:r>
            <a:r>
              <a:rPr lang="en-US" altLang="zh-CN" dirty="0"/>
              <a:t>awaiting</a:t>
            </a:r>
            <a:r>
              <a:rPr lang="zh-CN" altLang="en-US" dirty="0"/>
              <a:t> </a:t>
            </a:r>
            <a:r>
              <a:rPr lang="en-US" altLang="zh-CN" dirty="0"/>
              <a:t>input</a:t>
            </a:r>
            <a:r>
              <a:rPr lang="en-AU" dirty="0"/>
              <a:t>’ to ‘</a:t>
            </a:r>
            <a:r>
              <a:rPr lang="en-US" altLang="zh-CN" dirty="0"/>
              <a:t>complete</a:t>
            </a:r>
            <a:r>
              <a:rPr lang="en-AU" dirty="0"/>
              <a:t>’ based on different triggers within a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Each state and their transition when events occur are mapped. This is used to model the dynamic behaviour of systems and how they respond to different inputs.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helps visualize state transitions, such as the lifecycle of an object.</a:t>
            </a:r>
            <a:endParaRPr lang="en-US" dirty="0"/>
          </a:p>
          <a:p>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19</a:t>
            </a:fld>
            <a:endParaRPr lang="en-US"/>
          </a:p>
        </p:txBody>
      </p:sp>
    </p:spTree>
    <p:extLst>
      <p:ext uri="{BB962C8B-B14F-4D97-AF65-F5344CB8AC3E}">
        <p14:creationId xmlns:p14="http://schemas.microsoft.com/office/powerpoint/2010/main" val="237497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RTM shows how user requirements are mapped to test cases, ensuring that each requirement is properly validated.</a:t>
            </a:r>
            <a:r>
              <a:rPr lang="zh-CN" altLang="en-US" dirty="0"/>
              <a:t> </a:t>
            </a:r>
            <a:endParaRPr lang="en-AU"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a useful tool for tracking progress and ensuring that no requirement is overlooked during testing.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Matrix is a key tool for quality assurance and helps make sure nothing is overlooked and adequately tested before deployment.</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20</a:t>
            </a:fld>
            <a:endParaRPr lang="en-US"/>
          </a:p>
        </p:txBody>
      </p:sp>
    </p:spTree>
    <p:extLst>
      <p:ext uri="{BB962C8B-B14F-4D97-AF65-F5344CB8AC3E}">
        <p14:creationId xmlns:p14="http://schemas.microsoft.com/office/powerpoint/2010/main" val="38858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AU" dirty="0"/>
              <a:t>Designing and combining components building a system it’s essential to align business strategy with the available technology. This requires understanding the connection between high-level business capabilities and the detailed requirements necessary for software development.</a:t>
            </a:r>
          </a:p>
        </p:txBody>
      </p:sp>
      <p:sp>
        <p:nvSpPr>
          <p:cNvPr id="4" name="Slide Number Placeholder 3"/>
          <p:cNvSpPr>
            <a:spLocks noGrp="1"/>
          </p:cNvSpPr>
          <p:nvPr>
            <p:ph type="sldNum" sz="quarter" idx="5"/>
          </p:nvPr>
        </p:nvSpPr>
        <p:spPr/>
        <p:txBody>
          <a:bodyPr/>
          <a:lstStyle/>
          <a:p>
            <a:fld id="{149A8AB5-A3F5-814D-8B4F-DB71D1C06175}" type="slidenum">
              <a:rPr lang="en-US" smtClean="0"/>
              <a:t>2</a:t>
            </a:fld>
            <a:endParaRPr lang="en-US"/>
          </a:p>
        </p:txBody>
      </p:sp>
    </p:spTree>
    <p:extLst>
      <p:ext uri="{BB962C8B-B14F-4D97-AF65-F5344CB8AC3E}">
        <p14:creationId xmlns:p14="http://schemas.microsoft.com/office/powerpoint/2010/main" val="963227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gap analysis compares the current state of a system with the desired future state. The diagram identifies key gaps that need to be addressed.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highlights the specific areas where improvements are needed and helps plan the steps required to bridge the gap.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Mapping the gaps allow the business to prioritize tasks to bridge those gaps. This is a valuable tool for continuous improvement and strategic planning.</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21</a:t>
            </a:fld>
            <a:endParaRPr lang="en-US"/>
          </a:p>
        </p:txBody>
      </p:sp>
    </p:spTree>
    <p:extLst>
      <p:ext uri="{BB962C8B-B14F-4D97-AF65-F5344CB8AC3E}">
        <p14:creationId xmlns:p14="http://schemas.microsoft.com/office/powerpoint/2010/main" val="219579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AU" dirty="0"/>
              <a:t>This diagram helps clarify how a system performs certain activities and how the workflow progresses.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a:t>
            </a:r>
            <a:r>
              <a:rPr lang="en-AU" dirty="0"/>
              <a:t>n activity diagram models the workflow of a system, showing how activities are performed and how control flows between them. It helps visualize complex processes and is useful for both software development and business process management. Each action in the diagram represents a step in the workflow, helping to see the big picture.</a:t>
            </a:r>
            <a:endParaRPr lang="en-US" dirty="0"/>
          </a:p>
          <a:p>
            <a:pPr marL="457200" lvl="1" indent="0">
              <a:buFont typeface="Arial" panose="020B0604020202020204" pitchFamily="34" charset="0"/>
              <a:buNone/>
            </a:pPr>
            <a:endParaRPr lang="en-AU" dirty="0"/>
          </a:p>
          <a:p>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22</a:t>
            </a:fld>
            <a:endParaRPr lang="en-US"/>
          </a:p>
        </p:txBody>
      </p:sp>
    </p:spTree>
    <p:extLst>
      <p:ext uri="{BB962C8B-B14F-4D97-AF65-F5344CB8AC3E}">
        <p14:creationId xmlns:p14="http://schemas.microsoft.com/office/powerpoint/2010/main" val="1836737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your attention. Please feel free to ask any questions of our team.</a:t>
            </a:r>
          </a:p>
        </p:txBody>
      </p:sp>
      <p:sp>
        <p:nvSpPr>
          <p:cNvPr id="4" name="Slide Number Placeholder 3"/>
          <p:cNvSpPr>
            <a:spLocks noGrp="1"/>
          </p:cNvSpPr>
          <p:nvPr>
            <p:ph type="sldNum" sz="quarter" idx="5"/>
          </p:nvPr>
        </p:nvSpPr>
        <p:spPr/>
        <p:txBody>
          <a:bodyPr/>
          <a:lstStyle/>
          <a:p>
            <a:fld id="{149A8AB5-A3F5-814D-8B4F-DB71D1C06175}" type="slidenum">
              <a:rPr lang="en-US" smtClean="0"/>
              <a:t>23</a:t>
            </a:fld>
            <a:endParaRPr lang="en-US"/>
          </a:p>
        </p:txBody>
      </p:sp>
    </p:spTree>
    <p:extLst>
      <p:ext uri="{BB962C8B-B14F-4D97-AF65-F5344CB8AC3E}">
        <p14:creationId xmlns:p14="http://schemas.microsoft.com/office/powerpoint/2010/main" val="393524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Capabilities are functions that businesses must excel at to achieve its core objectives. For example, the ability to manage customer relationships through email promotions or app notifications effectively is a capability.</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3</a:t>
            </a:fld>
            <a:endParaRPr lang="en-US"/>
          </a:p>
        </p:txBody>
      </p:sp>
    </p:spTree>
    <p:extLst>
      <p:ext uri="{BB962C8B-B14F-4D97-AF65-F5344CB8AC3E}">
        <p14:creationId xmlns:p14="http://schemas.microsoft.com/office/powerpoint/2010/main" val="1731812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Business processes provide the structure and order to achieve capabilities. They describe the specific tasks that need to be done, like lead management and metadata collection process of a system.</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4</a:t>
            </a:fld>
            <a:endParaRPr lang="en-US"/>
          </a:p>
        </p:txBody>
      </p:sp>
    </p:spTree>
    <p:extLst>
      <p:ext uri="{BB962C8B-B14F-4D97-AF65-F5344CB8AC3E}">
        <p14:creationId xmlns:p14="http://schemas.microsoft.com/office/powerpoint/2010/main" val="218053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Personas are fictional users who will interact with the system. </a:t>
            </a:r>
            <a:r>
              <a:rPr lang="en-US" dirty="0"/>
              <a:t>They include demographics, goals, and behaviors to guide design and development. </a:t>
            </a:r>
          </a:p>
          <a:p>
            <a:endParaRPr lang="en-US" dirty="0"/>
          </a:p>
          <a:p>
            <a:r>
              <a:rPr lang="en-US" dirty="0"/>
              <a:t>Example: Persona 1: John, a 35-year-old marketing manager who is tech-savvy and relies on data to drive marketing decisions. </a:t>
            </a:r>
          </a:p>
          <a:p>
            <a:r>
              <a:rPr lang="en-US" dirty="0"/>
              <a:t>He needs tools to easily visualize customer data for targeted campaigns. </a:t>
            </a:r>
          </a:p>
          <a:p>
            <a:endParaRPr lang="en-US" dirty="0"/>
          </a:p>
          <a:p>
            <a:r>
              <a:rPr lang="en-US" dirty="0"/>
              <a:t>Understanding personas ensures the product solves real problems for the target audience.</a:t>
            </a:r>
          </a:p>
        </p:txBody>
      </p:sp>
      <p:sp>
        <p:nvSpPr>
          <p:cNvPr id="4" name="Slide Number Placeholder 3"/>
          <p:cNvSpPr>
            <a:spLocks noGrp="1"/>
          </p:cNvSpPr>
          <p:nvPr>
            <p:ph type="sldNum" sz="quarter" idx="5"/>
          </p:nvPr>
        </p:nvSpPr>
        <p:spPr/>
        <p:txBody>
          <a:bodyPr/>
          <a:lstStyle/>
          <a:p>
            <a:fld id="{149A8AB5-A3F5-814D-8B4F-DB71D1C06175}" type="slidenum">
              <a:rPr lang="en-US" smtClean="0"/>
              <a:t>5</a:t>
            </a:fld>
            <a:endParaRPr lang="en-US"/>
          </a:p>
        </p:txBody>
      </p:sp>
    </p:spTree>
    <p:extLst>
      <p:ext uri="{BB962C8B-B14F-4D97-AF65-F5344CB8AC3E}">
        <p14:creationId xmlns:p14="http://schemas.microsoft.com/office/powerpoint/2010/main" val="819880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User stories are created to define the needs of a user. They help translate business requirements into actionable tasks for the development team through creating a story.</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6</a:t>
            </a:fld>
            <a:endParaRPr lang="en-US"/>
          </a:p>
        </p:txBody>
      </p:sp>
    </p:spTree>
    <p:extLst>
      <p:ext uri="{BB962C8B-B14F-4D97-AF65-F5344CB8AC3E}">
        <p14:creationId xmlns:p14="http://schemas.microsoft.com/office/powerpoint/2010/main" val="49949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Requirements describe in detail what the system needs to align with the user stories. These can be functional, such as filtering data, or non-functional, like system performance.</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7</a:t>
            </a:fld>
            <a:endParaRPr lang="en-US"/>
          </a:p>
        </p:txBody>
      </p:sp>
    </p:spTree>
    <p:extLst>
      <p:ext uri="{BB962C8B-B14F-4D97-AF65-F5344CB8AC3E}">
        <p14:creationId xmlns:p14="http://schemas.microsoft.com/office/powerpoint/2010/main" val="688370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All components are connected. </a:t>
            </a:r>
          </a:p>
          <a:p>
            <a:r>
              <a:rPr lang="en-AU" dirty="0"/>
              <a:t>Capabilities drive processes, these need to align with user personas and stories.</a:t>
            </a:r>
          </a:p>
          <a:p>
            <a:r>
              <a:rPr lang="en-AU" dirty="0"/>
              <a:t>Requirements translate these stories into technical specifications.</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8</a:t>
            </a:fld>
            <a:endParaRPr lang="en-US"/>
          </a:p>
        </p:txBody>
      </p:sp>
    </p:spTree>
    <p:extLst>
      <p:ext uri="{BB962C8B-B14F-4D97-AF65-F5344CB8AC3E}">
        <p14:creationId xmlns:p14="http://schemas.microsoft.com/office/powerpoint/2010/main" val="1683354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By aligning business capabilities, processes, personas, and requirements of any project is the key to its success. It ensures business needs are what the development team delivers. </a:t>
            </a:r>
            <a:endParaRPr lang="en-US" dirty="0"/>
          </a:p>
        </p:txBody>
      </p:sp>
      <p:sp>
        <p:nvSpPr>
          <p:cNvPr id="4" name="Slide Number Placeholder 3"/>
          <p:cNvSpPr>
            <a:spLocks noGrp="1"/>
          </p:cNvSpPr>
          <p:nvPr>
            <p:ph type="sldNum" sz="quarter" idx="5"/>
          </p:nvPr>
        </p:nvSpPr>
        <p:spPr/>
        <p:txBody>
          <a:bodyPr/>
          <a:lstStyle/>
          <a:p>
            <a:fld id="{149A8AB5-A3F5-814D-8B4F-DB71D1C06175}" type="slidenum">
              <a:rPr lang="en-US" smtClean="0"/>
              <a:t>9</a:t>
            </a:fld>
            <a:endParaRPr lang="en-US"/>
          </a:p>
        </p:txBody>
      </p:sp>
    </p:spTree>
    <p:extLst>
      <p:ext uri="{BB962C8B-B14F-4D97-AF65-F5344CB8AC3E}">
        <p14:creationId xmlns:p14="http://schemas.microsoft.com/office/powerpoint/2010/main" val="2351815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9/16/24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6.jpe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4.m4a"/><Relationship Id="rId7" Type="http://schemas.openxmlformats.org/officeDocument/2006/relationships/image" Target="../media/image25.png"/><Relationship Id="rId2" Type="http://schemas.openxmlformats.org/officeDocument/2006/relationships/video" Target="../media/media23.mp4"/><Relationship Id="rId1" Type="http://schemas.microsoft.com/office/2007/relationships/media" Target="../media/media23.mp4"/><Relationship Id="rId6" Type="http://schemas.openxmlformats.org/officeDocument/2006/relationships/notesSlide" Target="../notesSlides/notesSlide22.xml"/><Relationship Id="rId5" Type="http://schemas.openxmlformats.org/officeDocument/2006/relationships/slideLayout" Target="../slideLayouts/slideLayout6.xml"/><Relationship Id="rId4" Type="http://schemas.openxmlformats.org/officeDocument/2006/relationships/audio" Target="../media/media24.m4a"/></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4.xml"/><Relationship Id="rId7" Type="http://schemas.openxmlformats.org/officeDocument/2006/relationships/diagramLayout" Target="../diagrams/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notesSlide" Target="../notesSlides/notesSlide3.xml"/><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gi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lculator, pen, compass, money and a paper with graphs printed on it">
            <a:extLst>
              <a:ext uri="{FF2B5EF4-FFF2-40B4-BE49-F238E27FC236}">
                <a16:creationId xmlns:a16="http://schemas.microsoft.com/office/drawing/2014/main" id="{BD68540C-6F22-8224-E861-FC0553314F1E}"/>
              </a:ext>
            </a:extLst>
          </p:cNvPr>
          <p:cNvPicPr>
            <a:picLocks noChangeAspect="1"/>
          </p:cNvPicPr>
          <p:nvPr/>
        </p:nvPicPr>
        <p:blipFill>
          <a:blip r:embed="rId6"/>
          <a:srcRect l="11546" r="8122" b="2"/>
          <a:stretch/>
        </p:blipFill>
        <p:spPr>
          <a:xfrm>
            <a:off x="20" y="-22"/>
            <a:ext cx="9143977" cy="6858022"/>
          </a:xfrm>
          <a:prstGeom prst="rect">
            <a:avLst/>
          </a:prstGeom>
        </p:spPr>
      </p:pic>
      <p:sp>
        <p:nvSpPr>
          <p:cNvPr id="38" name="Rectangle 3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84783" y="1682484"/>
            <a:ext cx="6858003"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8A9D0-7DD5-0020-B54C-210141697206}"/>
              </a:ext>
            </a:extLst>
          </p:cNvPr>
          <p:cNvSpPr>
            <a:spLocks noGrp="1"/>
          </p:cNvSpPr>
          <p:nvPr>
            <p:ph type="ctrTitle"/>
          </p:nvPr>
        </p:nvSpPr>
        <p:spPr>
          <a:xfrm>
            <a:off x="482599" y="643467"/>
            <a:ext cx="4089397" cy="3569242"/>
          </a:xfrm>
        </p:spPr>
        <p:txBody>
          <a:bodyPr anchor="t">
            <a:normAutofit/>
          </a:bodyPr>
          <a:lstStyle/>
          <a:p>
            <a:pPr algn="l"/>
            <a:br>
              <a:rPr lang="en-US" sz="4500">
                <a:solidFill>
                  <a:srgbClr val="FFFFFF"/>
                </a:solidFill>
              </a:rPr>
            </a:br>
            <a:r>
              <a:rPr lang="en-US" sz="4500">
                <a:solidFill>
                  <a:srgbClr val="FFFFFF"/>
                </a:solidFill>
                <a:effectLst>
                  <a:outerShdw blurRad="38100" dist="38100" dir="2700000" algn="tl">
                    <a:srgbClr val="000000">
                      <a:alpha val="43137"/>
                    </a:srgbClr>
                  </a:outerShdw>
                </a:effectLst>
              </a:rPr>
              <a:t>Business</a:t>
            </a:r>
            <a:r>
              <a:rPr lang="zh-CN" altLang="en-US" sz="4500">
                <a:solidFill>
                  <a:srgbClr val="FFFFFF"/>
                </a:solidFill>
                <a:effectLst>
                  <a:outerShdw blurRad="38100" dist="38100" dir="2700000" algn="tl">
                    <a:srgbClr val="000000">
                      <a:alpha val="43137"/>
                    </a:srgbClr>
                  </a:outerShdw>
                </a:effectLst>
              </a:rPr>
              <a:t> </a:t>
            </a:r>
            <a:r>
              <a:rPr lang="en-US" altLang="zh-CN" sz="4500">
                <a:solidFill>
                  <a:srgbClr val="FFFFFF"/>
                </a:solidFill>
                <a:effectLst>
                  <a:outerShdw blurRad="38100" dist="38100" dir="2700000" algn="tl">
                    <a:srgbClr val="000000">
                      <a:alpha val="43137"/>
                    </a:srgbClr>
                  </a:outerShdw>
                </a:effectLst>
              </a:rPr>
              <a:t>Processes</a:t>
            </a:r>
            <a:r>
              <a:rPr lang="zh-CN" altLang="en-US" sz="4500">
                <a:solidFill>
                  <a:srgbClr val="FFFFFF"/>
                </a:solidFill>
                <a:effectLst>
                  <a:outerShdw blurRad="38100" dist="38100" dir="2700000" algn="tl">
                    <a:srgbClr val="000000">
                      <a:alpha val="43137"/>
                    </a:srgbClr>
                  </a:outerShdw>
                </a:effectLst>
              </a:rPr>
              <a:t> </a:t>
            </a:r>
            <a:r>
              <a:rPr lang="en-US" altLang="zh-CN" sz="4500">
                <a:solidFill>
                  <a:srgbClr val="FFFFFF"/>
                </a:solidFill>
                <a:effectLst>
                  <a:outerShdw blurRad="38100" dist="38100" dir="2700000" algn="tl">
                    <a:srgbClr val="000000">
                      <a:alpha val="43137"/>
                    </a:srgbClr>
                  </a:outerShdw>
                </a:effectLst>
              </a:rPr>
              <a:t>&amp;</a:t>
            </a:r>
            <a:r>
              <a:rPr lang="zh-CN" altLang="en-US" sz="4500">
                <a:solidFill>
                  <a:srgbClr val="FFFFFF"/>
                </a:solidFill>
                <a:effectLst>
                  <a:outerShdw blurRad="38100" dist="38100" dir="2700000" algn="tl">
                    <a:srgbClr val="000000">
                      <a:alpha val="43137"/>
                    </a:srgbClr>
                  </a:outerShdw>
                </a:effectLst>
              </a:rPr>
              <a:t> </a:t>
            </a:r>
            <a:r>
              <a:rPr lang="en-US" sz="4500">
                <a:solidFill>
                  <a:srgbClr val="FFFFFF"/>
                </a:solidFill>
                <a:effectLst>
                  <a:outerShdw blurRad="38100" dist="38100" dir="2700000" algn="tl">
                    <a:srgbClr val="000000">
                      <a:alpha val="43137"/>
                    </a:srgbClr>
                  </a:outerShdw>
                </a:effectLst>
              </a:rPr>
              <a:t>Diagrams</a:t>
            </a:r>
          </a:p>
        </p:txBody>
      </p:sp>
      <p:sp>
        <p:nvSpPr>
          <p:cNvPr id="3" name="Subtitle 2">
            <a:extLst>
              <a:ext uri="{FF2B5EF4-FFF2-40B4-BE49-F238E27FC236}">
                <a16:creationId xmlns:a16="http://schemas.microsoft.com/office/drawing/2014/main" id="{43DE978D-6E0D-F7EF-CD96-3A319EBD85CE}"/>
              </a:ext>
            </a:extLst>
          </p:cNvPr>
          <p:cNvSpPr>
            <a:spLocks noGrp="1"/>
          </p:cNvSpPr>
          <p:nvPr>
            <p:ph type="subTitle" idx="1"/>
          </p:nvPr>
        </p:nvSpPr>
        <p:spPr>
          <a:xfrm>
            <a:off x="482599" y="4551037"/>
            <a:ext cx="4087109" cy="1578054"/>
          </a:xfrm>
        </p:spPr>
        <p:txBody>
          <a:bodyPr anchor="b">
            <a:normAutofit/>
          </a:bodyPr>
          <a:lstStyle/>
          <a:p>
            <a:pPr algn="l">
              <a:lnSpc>
                <a:spcPct val="90000"/>
              </a:lnSpc>
            </a:pPr>
            <a:r>
              <a:rPr lang="en-US" sz="3000">
                <a:solidFill>
                  <a:srgbClr val="FFFFFF"/>
                </a:solidFill>
                <a:effectLst>
                  <a:outerShdw blurRad="38100" dist="38100" dir="2700000" algn="tl">
                    <a:srgbClr val="000000">
                      <a:alpha val="43137"/>
                    </a:srgbClr>
                  </a:outerShdw>
                </a:effectLst>
              </a:rPr>
              <a:t>Lin Yang</a:t>
            </a:r>
          </a:p>
          <a:p>
            <a:pPr algn="l">
              <a:lnSpc>
                <a:spcPct val="90000"/>
              </a:lnSpc>
            </a:pPr>
            <a:r>
              <a:rPr lang="en-US" sz="3000">
                <a:solidFill>
                  <a:srgbClr val="FFFFFF"/>
                </a:solidFill>
                <a:effectLst>
                  <a:outerShdw blurRad="38100" dist="38100" dir="2700000" algn="tl">
                    <a:srgbClr val="000000">
                      <a:alpha val="43137"/>
                    </a:srgbClr>
                  </a:outerShdw>
                </a:effectLst>
              </a:rPr>
              <a:t>Meng Shao</a:t>
            </a:r>
          </a:p>
          <a:p>
            <a:pPr algn="l">
              <a:lnSpc>
                <a:spcPct val="90000"/>
              </a:lnSpc>
            </a:pPr>
            <a:r>
              <a:rPr lang="en-US" sz="3000">
                <a:solidFill>
                  <a:srgbClr val="FFFFFF"/>
                </a:solidFill>
                <a:effectLst>
                  <a:outerShdw blurRad="38100" dist="38100" dir="2700000" algn="tl">
                    <a:srgbClr val="000000">
                      <a:alpha val="43137"/>
                    </a:srgbClr>
                  </a:outerShdw>
                </a:effectLst>
              </a:rPr>
              <a:t>Ben Carruth</a:t>
            </a:r>
          </a:p>
        </p:txBody>
      </p:sp>
      <p:sp>
        <p:nvSpPr>
          <p:cNvPr id="40" name="Rectangle 3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97890" y="2511887"/>
            <a:ext cx="6858003"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Audio 22">
            <a:extLst>
              <a:ext uri="{FF2B5EF4-FFF2-40B4-BE49-F238E27FC236}">
                <a16:creationId xmlns:a16="http://schemas.microsoft.com/office/drawing/2014/main" id="{28CD211A-E19F-B1D6-4C0D-D55595A4CC5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813859858"/>
      </p:ext>
    </p:extLst>
  </p:cSld>
  <p:clrMapOvr>
    <a:masterClrMapping/>
  </p:clrMapOvr>
  <mc:AlternateContent xmlns:mc="http://schemas.openxmlformats.org/markup-compatibility/2006">
    <mc:Choice xmlns:p14="http://schemas.microsoft.com/office/powerpoint/2010/main" Requires="p14">
      <p:transition spd="slow" p14:dur="2000" advTm="19337"/>
    </mc:Choice>
    <mc:Fallback>
      <p:transition spd="slow" advTm="19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7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3"/>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Vibrant multicolour checkered floor design">
            <a:extLst>
              <a:ext uri="{FF2B5EF4-FFF2-40B4-BE49-F238E27FC236}">
                <a16:creationId xmlns:a16="http://schemas.microsoft.com/office/drawing/2014/main" id="{5ABC32B7-0A20-74D2-2CA5-790A6BCBAAEB}"/>
              </a:ext>
            </a:extLst>
          </p:cNvPr>
          <p:cNvPicPr>
            <a:picLocks noChangeAspect="1"/>
          </p:cNvPicPr>
          <p:nvPr/>
        </p:nvPicPr>
        <p:blipFill>
          <a:blip r:embed="rId4"/>
          <a:srcRect l="4966" r="5294" b="2"/>
          <a:stretch/>
        </p:blipFill>
        <p:spPr>
          <a:xfrm>
            <a:off x="-2585" y="-1"/>
            <a:ext cx="9146585" cy="6879745"/>
          </a:xfrm>
          <a:prstGeom prst="rect">
            <a:avLst/>
          </a:prstGeom>
        </p:spPr>
      </p:pic>
      <p:sp>
        <p:nvSpPr>
          <p:cNvPr id="24" name="Rectangle 23">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64451" y="791834"/>
            <a:ext cx="3020876" cy="9154947"/>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584" y="0"/>
            <a:ext cx="2132551"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779028" y="21736"/>
            <a:ext cx="2364646"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585" y="5288433"/>
            <a:ext cx="9149779"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5100" y="2905286"/>
            <a:ext cx="3866773" cy="4082144"/>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CBDA8-81F8-27C1-9F38-190C4F91367A}"/>
              </a:ext>
            </a:extLst>
          </p:cNvPr>
          <p:cNvSpPr>
            <a:spLocks noGrp="1"/>
          </p:cNvSpPr>
          <p:nvPr>
            <p:ph type="title"/>
          </p:nvPr>
        </p:nvSpPr>
        <p:spPr>
          <a:xfrm>
            <a:off x="3013283" y="2582684"/>
            <a:ext cx="3765745" cy="561009"/>
          </a:xfrm>
        </p:spPr>
        <p:txBody>
          <a:bodyPr vert="horz" lIns="91440" tIns="45720" rIns="91440" bIns="45720" rtlCol="0" anchor="b">
            <a:noAutofit/>
          </a:bodyPr>
          <a:lstStyle/>
          <a:p>
            <a:pPr algn="l" defTabSz="914400">
              <a:lnSpc>
                <a:spcPct val="90000"/>
              </a:lnSpc>
            </a:pPr>
            <a:r>
              <a:rPr lang="en-US" sz="6600" dirty="0">
                <a:solidFill>
                  <a:srgbClr val="FFFFFF"/>
                </a:solidFill>
              </a:rPr>
              <a:t>Diagrams</a:t>
            </a:r>
          </a:p>
        </p:txBody>
      </p:sp>
      <p:pic>
        <p:nvPicPr>
          <p:cNvPr id="5" name="Audio 4">
            <a:extLst>
              <a:ext uri="{FF2B5EF4-FFF2-40B4-BE49-F238E27FC236}">
                <a16:creationId xmlns:a16="http://schemas.microsoft.com/office/drawing/2014/main" id="{D1B69807-66CB-E33B-0A1D-E4A29C2443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29833239"/>
      </p:ext>
    </p:extLst>
  </p:cSld>
  <p:clrMapOvr>
    <a:masterClrMapping/>
  </p:clrMapOvr>
  <mc:AlternateContent xmlns:mc="http://schemas.openxmlformats.org/markup-compatibility/2006">
    <mc:Choice xmlns:p14="http://schemas.microsoft.com/office/powerpoint/2010/main" Requires="p14">
      <p:transition spd="slow" p14:dur="2000" advTm="4884"/>
    </mc:Choice>
    <mc:Fallback>
      <p:transition spd="slow" advTm="4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9A944-BF2B-E4CD-ECC6-17CCC47C00FA}"/>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Business Process Model and Notation (BPMN) Diagram</a:t>
            </a:r>
          </a:p>
        </p:txBody>
      </p:sp>
      <p:pic>
        <p:nvPicPr>
          <p:cNvPr id="5" name="Content Placeholder 4" descr="A diagram of a diagram&#10;&#10;Description automatically generated">
            <a:extLst>
              <a:ext uri="{FF2B5EF4-FFF2-40B4-BE49-F238E27FC236}">
                <a16:creationId xmlns:a16="http://schemas.microsoft.com/office/drawing/2014/main" id="{7E998F6D-98FA-A36C-740E-B383A4D0B061}"/>
              </a:ext>
            </a:extLst>
          </p:cNvPr>
          <p:cNvPicPr>
            <a:picLocks noGrp="1" noChangeAspect="1"/>
          </p:cNvPicPr>
          <p:nvPr>
            <p:ph idx="1"/>
          </p:nvPr>
        </p:nvPicPr>
        <p:blipFill>
          <a:blip r:embed="rId5"/>
          <a:stretch>
            <a:fillRect/>
          </a:stretch>
        </p:blipFill>
        <p:spPr>
          <a:xfrm>
            <a:off x="324168" y="3014382"/>
            <a:ext cx="8495662" cy="2355982"/>
          </a:xfrm>
          <a:prstGeom prst="rect">
            <a:avLst/>
          </a:prstGeom>
        </p:spPr>
      </p:pic>
      <p:pic>
        <p:nvPicPr>
          <p:cNvPr id="4" name="Audio 3">
            <a:extLst>
              <a:ext uri="{FF2B5EF4-FFF2-40B4-BE49-F238E27FC236}">
                <a16:creationId xmlns:a16="http://schemas.microsoft.com/office/drawing/2014/main" id="{4DEF1BBD-DA3D-DFFD-B1BF-9A47A71FFF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650454318"/>
      </p:ext>
    </p:extLst>
  </p:cSld>
  <p:clrMapOvr>
    <a:masterClrMapping/>
  </p:clrMapOvr>
  <mc:AlternateContent xmlns:mc="http://schemas.openxmlformats.org/markup-compatibility/2006">
    <mc:Choice xmlns:p14="http://schemas.microsoft.com/office/powerpoint/2010/main" Requires="p14">
      <p:transition spd="slow" p14:dur="2000" advTm="31837"/>
    </mc:Choice>
    <mc:Fallback>
      <p:transition spd="slow" advTm="31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F257C3E-5755-9268-D282-59CF282042EF}"/>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altLang="zh-CN" sz="3500" kern="1200" dirty="0">
                <a:solidFill>
                  <a:srgbClr val="FFFFFF"/>
                </a:solidFill>
                <a:latin typeface="+mj-lt"/>
                <a:ea typeface="+mj-ea"/>
                <a:cs typeface="+mj-cs"/>
              </a:rPr>
              <a:t>Use Case Diagram </a:t>
            </a:r>
            <a:endParaRPr lang="en-US" sz="3500"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49D9AA0E-F3D1-C49D-B6AE-E28CE9FBF193}"/>
              </a:ext>
            </a:extLst>
          </p:cNvPr>
          <p:cNvPicPr>
            <a:picLocks noGrp="1" noChangeAspect="1"/>
          </p:cNvPicPr>
          <p:nvPr>
            <p:ph idx="1"/>
          </p:nvPr>
        </p:nvPicPr>
        <p:blipFill>
          <a:blip r:embed="rId5"/>
          <a:srcRect l="7691" t="51" r="6986" b="3643"/>
          <a:stretch/>
        </p:blipFill>
        <p:spPr>
          <a:xfrm>
            <a:off x="3049727" y="568200"/>
            <a:ext cx="6094195" cy="5781267"/>
          </a:xfrm>
          <a:prstGeom prst="rect">
            <a:avLst/>
          </a:prstGeom>
        </p:spPr>
      </p:pic>
      <p:pic>
        <p:nvPicPr>
          <p:cNvPr id="5" name="Audio 4">
            <a:extLst>
              <a:ext uri="{FF2B5EF4-FFF2-40B4-BE49-F238E27FC236}">
                <a16:creationId xmlns:a16="http://schemas.microsoft.com/office/drawing/2014/main" id="{AF96A4B6-024F-DEC3-23E5-57460C7BC3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36980966"/>
      </p:ext>
    </p:extLst>
  </p:cSld>
  <p:clrMapOvr>
    <a:masterClrMapping/>
  </p:clrMapOvr>
  <mc:AlternateContent xmlns:mc="http://schemas.openxmlformats.org/markup-compatibility/2006">
    <mc:Choice xmlns:p14="http://schemas.microsoft.com/office/powerpoint/2010/main" Requires="p14">
      <p:transition spd="slow" p14:dur="2000" advTm="33922"/>
    </mc:Choice>
    <mc:Fallback>
      <p:transition spd="slow" advTm="33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10185-BDDB-989D-F4EB-373259379CB4}"/>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Entity-Relationship (ER) Diagram</a:t>
            </a:r>
            <a:r>
              <a:rPr lang="en-US" altLang="zh-CN" sz="3500" kern="1200">
                <a:solidFill>
                  <a:srgbClr val="FFFFFF"/>
                </a:solidFill>
                <a:latin typeface="+mj-lt"/>
                <a:ea typeface="+mj-ea"/>
                <a:cs typeface="+mj-cs"/>
              </a:rPr>
              <a:t> Example</a:t>
            </a:r>
            <a:endParaRPr lang="en-US" sz="35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5687FC72-4E6C-88B4-6FD8-594313F7C750}"/>
              </a:ext>
            </a:extLst>
          </p:cNvPr>
          <p:cNvPicPr>
            <a:picLocks noGrp="1" noChangeAspect="1"/>
          </p:cNvPicPr>
          <p:nvPr>
            <p:ph idx="1"/>
          </p:nvPr>
        </p:nvPicPr>
        <p:blipFill>
          <a:blip r:embed="rId5"/>
          <a:srcRect l="2163" t="1852" r="2269" b="3704"/>
          <a:stretch/>
        </p:blipFill>
        <p:spPr>
          <a:xfrm>
            <a:off x="-5929" y="1931138"/>
            <a:ext cx="9146541" cy="4483842"/>
          </a:xfrm>
          <a:prstGeom prst="rect">
            <a:avLst/>
          </a:prstGeom>
        </p:spPr>
      </p:pic>
      <p:pic>
        <p:nvPicPr>
          <p:cNvPr id="5" name="Audio 4">
            <a:extLst>
              <a:ext uri="{FF2B5EF4-FFF2-40B4-BE49-F238E27FC236}">
                <a16:creationId xmlns:a16="http://schemas.microsoft.com/office/drawing/2014/main" id="{E2974F29-E6ED-67BF-54E9-5D1732F8F5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550823177"/>
      </p:ext>
    </p:extLst>
  </p:cSld>
  <p:clrMapOvr>
    <a:masterClrMapping/>
  </p:clrMapOvr>
  <mc:AlternateContent xmlns:mc="http://schemas.openxmlformats.org/markup-compatibility/2006">
    <mc:Choice xmlns:p14="http://schemas.microsoft.com/office/powerpoint/2010/main" Requires="p14">
      <p:transition spd="slow" p14:dur="2000" advTm="28980"/>
    </mc:Choice>
    <mc:Fallback>
      <p:transition spd="slow" advTm="28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ustomer&#10;&#10;Description automatically generated">
            <a:extLst>
              <a:ext uri="{FF2B5EF4-FFF2-40B4-BE49-F238E27FC236}">
                <a16:creationId xmlns:a16="http://schemas.microsoft.com/office/drawing/2014/main" id="{22707BC7-3C40-3474-FC71-6ED1E31AD9DF}"/>
              </a:ext>
            </a:extLst>
          </p:cNvPr>
          <p:cNvPicPr>
            <a:picLocks noGrp="1" noChangeAspect="1"/>
          </p:cNvPicPr>
          <p:nvPr>
            <p:ph idx="1"/>
          </p:nvPr>
        </p:nvPicPr>
        <p:blipFill>
          <a:blip r:embed="rId5"/>
          <a:srcRect l="9569" t="11889" r="10526" b="8280"/>
          <a:stretch/>
        </p:blipFill>
        <p:spPr>
          <a:xfrm>
            <a:off x="1129674" y="1703252"/>
            <a:ext cx="6850210" cy="5157295"/>
          </a:xfrm>
          <a:prstGeom prst="rect">
            <a:avLst/>
          </a:prstGeom>
        </p:spPr>
      </p:pic>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42CAE-DAD2-04A9-7078-378FF1F60A29}"/>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Data Flow Diagram</a:t>
            </a:r>
          </a:p>
        </p:txBody>
      </p:sp>
      <p:pic>
        <p:nvPicPr>
          <p:cNvPr id="4" name="Audio 3">
            <a:extLst>
              <a:ext uri="{FF2B5EF4-FFF2-40B4-BE49-F238E27FC236}">
                <a16:creationId xmlns:a16="http://schemas.microsoft.com/office/drawing/2014/main" id="{58D0728A-B889-8A6F-7130-13E7500235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6543626"/>
      </p:ext>
    </p:extLst>
  </p:cSld>
  <p:clrMapOvr>
    <a:masterClrMapping/>
  </p:clrMapOvr>
  <mc:AlternateContent xmlns:mc="http://schemas.openxmlformats.org/markup-compatibility/2006">
    <mc:Choice xmlns:p14="http://schemas.microsoft.com/office/powerpoint/2010/main" Requires="p14">
      <p:transition spd="slow" p14:dur="2000" advTm="47691"/>
    </mc:Choice>
    <mc:Fallback>
      <p:transition spd="slow" advTm="47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EE060-F799-1EF6-CAE6-36BC8A16F645}"/>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altLang="zh-CN" sz="3500" kern="1200">
                <a:solidFill>
                  <a:srgbClr val="FFFFFF"/>
                </a:solidFill>
                <a:latin typeface="+mj-lt"/>
                <a:ea typeface="+mj-ea"/>
                <a:cs typeface="+mj-cs"/>
              </a:rPr>
              <a:t>Wireframe or Mockup</a:t>
            </a:r>
            <a:endParaRPr lang="en-US" sz="3500" kern="1200">
              <a:solidFill>
                <a:srgbClr val="FFFFFF"/>
              </a:solidFill>
              <a:latin typeface="+mj-lt"/>
              <a:ea typeface="+mj-ea"/>
              <a:cs typeface="+mj-cs"/>
            </a:endParaRPr>
          </a:p>
        </p:txBody>
      </p:sp>
      <p:pic>
        <p:nvPicPr>
          <p:cNvPr id="5" name="Content Placeholder 4" descr="A screenshot of a web page&#10;&#10;Description automatically generated">
            <a:extLst>
              <a:ext uri="{FF2B5EF4-FFF2-40B4-BE49-F238E27FC236}">
                <a16:creationId xmlns:a16="http://schemas.microsoft.com/office/drawing/2014/main" id="{C13D0725-13AD-46AF-AA19-B5797D9D3833}"/>
              </a:ext>
            </a:extLst>
          </p:cNvPr>
          <p:cNvPicPr>
            <a:picLocks noGrp="1" noChangeAspect="1"/>
          </p:cNvPicPr>
          <p:nvPr>
            <p:ph idx="1"/>
          </p:nvPr>
        </p:nvPicPr>
        <p:blipFill>
          <a:blip r:embed="rId5"/>
          <a:stretch>
            <a:fillRect/>
          </a:stretch>
        </p:blipFill>
        <p:spPr>
          <a:xfrm>
            <a:off x="262683" y="1567459"/>
            <a:ext cx="8715908" cy="5269283"/>
          </a:xfrm>
          <a:prstGeom prst="rect">
            <a:avLst/>
          </a:prstGeom>
        </p:spPr>
      </p:pic>
      <p:pic>
        <p:nvPicPr>
          <p:cNvPr id="4" name="Audio 3">
            <a:extLst>
              <a:ext uri="{FF2B5EF4-FFF2-40B4-BE49-F238E27FC236}">
                <a16:creationId xmlns:a16="http://schemas.microsoft.com/office/drawing/2014/main" id="{A923D297-31EF-2091-15D1-2025F1DD64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27031427"/>
      </p:ext>
    </p:extLst>
  </p:cSld>
  <p:clrMapOvr>
    <a:masterClrMapping/>
  </p:clrMapOvr>
  <mc:AlternateContent xmlns:mc="http://schemas.openxmlformats.org/markup-compatibility/2006">
    <mc:Choice xmlns:p14="http://schemas.microsoft.com/office/powerpoint/2010/main" Requires="p14">
      <p:transition spd="slow" p14:dur="2000" advTm="29417"/>
    </mc:Choice>
    <mc:Fallback>
      <p:transition spd="slow" advTm="29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41F73-CAA4-A624-9019-163231E286BA}"/>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Swim</a:t>
            </a:r>
            <a:r>
              <a:rPr lang="en-US" altLang="zh-CN" sz="3500" kern="1200">
                <a:solidFill>
                  <a:srgbClr val="FFFFFF"/>
                </a:solidFill>
                <a:latin typeface="+mj-lt"/>
                <a:ea typeface="+mj-ea"/>
                <a:cs typeface="+mj-cs"/>
              </a:rPr>
              <a:t>lane Diagram</a:t>
            </a:r>
            <a:endParaRPr lang="en-US" sz="35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7946EA62-E949-A165-86BB-5584D8623938}"/>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324168" y="2142626"/>
            <a:ext cx="8495662" cy="4099494"/>
          </a:xfrm>
          <a:prstGeom prst="rect">
            <a:avLst/>
          </a:prstGeom>
        </p:spPr>
      </p:pic>
      <p:pic>
        <p:nvPicPr>
          <p:cNvPr id="4" name="Audio 3">
            <a:extLst>
              <a:ext uri="{FF2B5EF4-FFF2-40B4-BE49-F238E27FC236}">
                <a16:creationId xmlns:a16="http://schemas.microsoft.com/office/drawing/2014/main" id="{FE49B215-5373-FA2F-F0C7-6CBD2DAEFDB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35747976"/>
      </p:ext>
    </p:extLst>
  </p:cSld>
  <p:clrMapOvr>
    <a:masterClrMapping/>
  </p:clrMapOvr>
  <mc:AlternateContent xmlns:mc="http://schemas.openxmlformats.org/markup-compatibility/2006">
    <mc:Choice xmlns:p14="http://schemas.microsoft.com/office/powerpoint/2010/main" Requires="p14">
      <p:transition spd="slow" p14:dur="2000" advTm="42453"/>
    </mc:Choice>
    <mc:Fallback>
      <p:transition spd="slow" advTm="42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977BBE-5632-7D15-26D1-D1CA0D847478}"/>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altLang="zh-CN" sz="3500" kern="1200">
                <a:solidFill>
                  <a:srgbClr val="FFFFFF"/>
                </a:solidFill>
                <a:latin typeface="+mj-lt"/>
                <a:ea typeface="+mj-ea"/>
                <a:cs typeface="+mj-cs"/>
              </a:rPr>
              <a:t>Gantt Chart</a:t>
            </a:r>
            <a:endParaRPr lang="en-US" sz="3500" kern="1200">
              <a:solidFill>
                <a:srgbClr val="FFFFFF"/>
              </a:solidFill>
              <a:latin typeface="+mj-lt"/>
              <a:ea typeface="+mj-ea"/>
              <a:cs typeface="+mj-cs"/>
            </a:endParaRPr>
          </a:p>
        </p:txBody>
      </p:sp>
      <p:pic>
        <p:nvPicPr>
          <p:cNvPr id="5" name="Content Placeholder 4" descr="A screenshot of a graph&#10;&#10;Description automatically generated">
            <a:extLst>
              <a:ext uri="{FF2B5EF4-FFF2-40B4-BE49-F238E27FC236}">
                <a16:creationId xmlns:a16="http://schemas.microsoft.com/office/drawing/2014/main" id="{06C409FD-3E1F-C4C1-AB6B-E44006622472}"/>
              </a:ext>
            </a:extLst>
          </p:cNvPr>
          <p:cNvPicPr>
            <a:picLocks noChangeAspect="1"/>
          </p:cNvPicPr>
          <p:nvPr/>
        </p:nvPicPr>
        <p:blipFill>
          <a:blip r:embed="rId5"/>
          <a:srcRect l="2011" t="10159" r="2142" b="5543"/>
          <a:stretch/>
        </p:blipFill>
        <p:spPr>
          <a:xfrm>
            <a:off x="324168" y="2081537"/>
            <a:ext cx="8495662" cy="4221671"/>
          </a:xfrm>
          <a:prstGeom prst="rect">
            <a:avLst/>
          </a:prstGeom>
        </p:spPr>
      </p:pic>
      <p:pic>
        <p:nvPicPr>
          <p:cNvPr id="9" name="Audio 8">
            <a:extLst>
              <a:ext uri="{FF2B5EF4-FFF2-40B4-BE49-F238E27FC236}">
                <a16:creationId xmlns:a16="http://schemas.microsoft.com/office/drawing/2014/main" id="{6AB63E21-7655-B569-E165-9F441E0128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915178840"/>
      </p:ext>
    </p:extLst>
  </p:cSld>
  <p:clrMapOvr>
    <a:masterClrMapping/>
  </p:clrMapOvr>
  <mc:AlternateContent xmlns:mc="http://schemas.openxmlformats.org/markup-compatibility/2006">
    <mc:Choice xmlns:p14="http://schemas.microsoft.com/office/powerpoint/2010/main" Requires="p14">
      <p:transition spd="slow" p14:dur="2000" advTm="26459"/>
    </mc:Choice>
    <mc:Fallback>
      <p:transition spd="slow" advTm="26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307AA-AC91-AF7B-3355-2645CFB86C2A}"/>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Stakeholder Map</a:t>
            </a:r>
          </a:p>
        </p:txBody>
      </p:sp>
      <p:pic>
        <p:nvPicPr>
          <p:cNvPr id="5" name="Content Placeholder 4" descr="A screenshot of a white board&#10;&#10;Description automatically generated">
            <a:extLst>
              <a:ext uri="{FF2B5EF4-FFF2-40B4-BE49-F238E27FC236}">
                <a16:creationId xmlns:a16="http://schemas.microsoft.com/office/drawing/2014/main" id="{CAFE2600-4576-7BFD-D874-2AB3A7D05EF0}"/>
              </a:ext>
            </a:extLst>
          </p:cNvPr>
          <p:cNvPicPr>
            <a:picLocks noChangeAspect="1"/>
          </p:cNvPicPr>
          <p:nvPr/>
        </p:nvPicPr>
        <p:blipFill>
          <a:blip r:embed="rId5"/>
          <a:stretch>
            <a:fillRect/>
          </a:stretch>
        </p:blipFill>
        <p:spPr>
          <a:xfrm>
            <a:off x="738127" y="1713374"/>
            <a:ext cx="7677470" cy="5123368"/>
          </a:xfrm>
          <a:prstGeom prst="rect">
            <a:avLst/>
          </a:prstGeom>
        </p:spPr>
      </p:pic>
      <p:pic>
        <p:nvPicPr>
          <p:cNvPr id="11" name="Audio 10">
            <a:extLst>
              <a:ext uri="{FF2B5EF4-FFF2-40B4-BE49-F238E27FC236}">
                <a16:creationId xmlns:a16="http://schemas.microsoft.com/office/drawing/2014/main" id="{B5142FB4-8E0F-93DD-BF14-7A1AE21B84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43077674"/>
      </p:ext>
    </p:extLst>
  </p:cSld>
  <p:clrMapOvr>
    <a:masterClrMapping/>
  </p:clrMapOvr>
  <mc:AlternateContent xmlns:mc="http://schemas.openxmlformats.org/markup-compatibility/2006">
    <mc:Choice xmlns:p14="http://schemas.microsoft.com/office/powerpoint/2010/main" Requires="p14">
      <p:transition spd="slow" p14:dur="2000" advTm="32845"/>
    </mc:Choice>
    <mc:Fallback>
      <p:transition spd="slow" advTm="32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07BD61-C332-B042-1B1A-E91E61367A7D}"/>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State Diagram</a:t>
            </a:r>
          </a:p>
        </p:txBody>
      </p:sp>
      <p:pic>
        <p:nvPicPr>
          <p:cNvPr id="5" name="Content Placeholder 4" descr="A diagram of a process&#10;&#10;Description automatically generated">
            <a:extLst>
              <a:ext uri="{FF2B5EF4-FFF2-40B4-BE49-F238E27FC236}">
                <a16:creationId xmlns:a16="http://schemas.microsoft.com/office/drawing/2014/main" id="{352C3CB3-A0DA-B83E-B65C-553BD342BF66}"/>
              </a:ext>
            </a:extLst>
          </p:cNvPr>
          <p:cNvPicPr>
            <a:picLocks noChangeAspect="1"/>
          </p:cNvPicPr>
          <p:nvPr/>
        </p:nvPicPr>
        <p:blipFill>
          <a:blip r:embed="rId5"/>
          <a:stretch>
            <a:fillRect/>
          </a:stretch>
        </p:blipFill>
        <p:spPr>
          <a:xfrm>
            <a:off x="1369045" y="1703647"/>
            <a:ext cx="6259994" cy="5142822"/>
          </a:xfrm>
          <a:prstGeom prst="rect">
            <a:avLst/>
          </a:prstGeom>
        </p:spPr>
      </p:pic>
      <p:pic>
        <p:nvPicPr>
          <p:cNvPr id="4" name="Audio 3">
            <a:extLst>
              <a:ext uri="{FF2B5EF4-FFF2-40B4-BE49-F238E27FC236}">
                <a16:creationId xmlns:a16="http://schemas.microsoft.com/office/drawing/2014/main" id="{60E7FE11-709F-D021-6B20-6AA40AA30B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834134514"/>
      </p:ext>
    </p:extLst>
  </p:cSld>
  <p:clrMapOvr>
    <a:masterClrMapping/>
  </p:clrMapOvr>
  <mc:AlternateContent xmlns:mc="http://schemas.openxmlformats.org/markup-compatibility/2006">
    <mc:Choice xmlns:p14="http://schemas.microsoft.com/office/powerpoint/2010/main" Requires="p14">
      <p:transition spd="slow" p14:dur="2000" advTm="34318"/>
    </mc:Choice>
    <mc:Fallback>
      <p:transition spd="slow" advTm="34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5F412-32C3-B3EB-FDDB-B156ABFB7997}"/>
              </a:ext>
            </a:extLst>
          </p:cNvPr>
          <p:cNvSpPr>
            <a:spLocks noGrp="1"/>
          </p:cNvSpPr>
          <p:nvPr>
            <p:ph type="title"/>
          </p:nvPr>
        </p:nvSpPr>
        <p:spPr>
          <a:xfrm>
            <a:off x="117227" y="5819217"/>
            <a:ext cx="8909538" cy="1159200"/>
          </a:xfrm>
        </p:spPr>
        <p:txBody>
          <a:bodyPr vert="horz" lIns="91440" tIns="45720" rIns="91440" bIns="45720" rtlCol="0" anchor="ctr">
            <a:normAutofit fontScale="90000"/>
          </a:bodyPr>
          <a:lstStyle/>
          <a:p>
            <a:pPr defTabSz="914400">
              <a:lnSpc>
                <a:spcPct val="90000"/>
              </a:lnSpc>
            </a:pPr>
            <a:r>
              <a:rPr lang="en-US" sz="8000" kern="1200" dirty="0">
                <a:solidFill>
                  <a:srgbClr val="FFFFFF"/>
                </a:solidFill>
                <a:latin typeface="+mj-lt"/>
                <a:ea typeface="+mj-ea"/>
                <a:cs typeface="+mj-cs"/>
              </a:rPr>
              <a:t>Introduction</a:t>
            </a:r>
            <a:br>
              <a:rPr lang="en-US" sz="2500" kern="1200" dirty="0">
                <a:solidFill>
                  <a:srgbClr val="FFFFFF"/>
                </a:solidFill>
                <a:latin typeface="+mj-lt"/>
                <a:ea typeface="+mj-ea"/>
                <a:cs typeface="+mj-cs"/>
              </a:rPr>
            </a:br>
            <a:br>
              <a:rPr lang="en-US" sz="2500" kern="1200" dirty="0">
                <a:solidFill>
                  <a:srgbClr val="FFFFFF"/>
                </a:solidFill>
                <a:latin typeface="+mj-lt"/>
                <a:ea typeface="+mj-ea"/>
                <a:cs typeface="+mj-cs"/>
              </a:rPr>
            </a:br>
            <a:endParaRPr lang="en-US" sz="2500" kern="1200" dirty="0">
              <a:solidFill>
                <a:srgbClr val="FFFFFF"/>
              </a:solidFill>
              <a:latin typeface="+mj-lt"/>
              <a:ea typeface="+mj-ea"/>
              <a:cs typeface="+mj-cs"/>
            </a:endParaRPr>
          </a:p>
        </p:txBody>
      </p:sp>
      <p:pic>
        <p:nvPicPr>
          <p:cNvPr id="7" name="Picture 6" descr="A close-up of a credit sign&#10;&#10;Description automatically generated">
            <a:extLst>
              <a:ext uri="{FF2B5EF4-FFF2-40B4-BE49-F238E27FC236}">
                <a16:creationId xmlns:a16="http://schemas.microsoft.com/office/drawing/2014/main" id="{366AC2A3-2388-7F5A-62B6-E22DA351BC9B}"/>
              </a:ext>
            </a:extLst>
          </p:cNvPr>
          <p:cNvPicPr>
            <a:picLocks noChangeAspect="1"/>
          </p:cNvPicPr>
          <p:nvPr/>
        </p:nvPicPr>
        <p:blipFill>
          <a:blip r:embed="rId5"/>
          <a:stretch>
            <a:fillRect/>
          </a:stretch>
        </p:blipFill>
        <p:spPr>
          <a:xfrm>
            <a:off x="358901" y="1779584"/>
            <a:ext cx="8495662" cy="1741610"/>
          </a:xfrm>
          <a:prstGeom prst="rect">
            <a:avLst/>
          </a:prstGeom>
        </p:spPr>
      </p:pic>
      <p:pic>
        <p:nvPicPr>
          <p:cNvPr id="19" name="Audio 18">
            <a:extLst>
              <a:ext uri="{FF2B5EF4-FFF2-40B4-BE49-F238E27FC236}">
                <a16:creationId xmlns:a16="http://schemas.microsoft.com/office/drawing/2014/main" id="{B4F5E7FD-31E5-8EED-380F-32253DB9E2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560394333"/>
      </p:ext>
    </p:extLst>
  </p:cSld>
  <p:clrMapOvr>
    <a:masterClrMapping/>
  </p:clrMapOvr>
  <mc:AlternateContent xmlns:mc="http://schemas.openxmlformats.org/markup-compatibility/2006">
    <mc:Choice xmlns:p14="http://schemas.microsoft.com/office/powerpoint/2010/main" Requires="p14">
      <p:transition spd="slow" p14:dur="2000" advTm="22377"/>
    </mc:Choice>
    <mc:Fallback>
      <p:transition spd="slow" advTm="22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7C7B8-D7FE-79E9-DDC3-648DF373844C}"/>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Requirement Traceability Matrix</a:t>
            </a:r>
          </a:p>
        </p:txBody>
      </p:sp>
      <p:pic>
        <p:nvPicPr>
          <p:cNvPr id="5" name="Content Placeholder 4" descr="A screenshot of a computer screen&#10;&#10;Description automatically generated">
            <a:extLst>
              <a:ext uri="{FF2B5EF4-FFF2-40B4-BE49-F238E27FC236}">
                <a16:creationId xmlns:a16="http://schemas.microsoft.com/office/drawing/2014/main" id="{3C8AF868-5ABB-4EF9-EDDF-6D54DDE02EA4}"/>
              </a:ext>
            </a:extLst>
          </p:cNvPr>
          <p:cNvPicPr>
            <a:picLocks noChangeAspect="1"/>
          </p:cNvPicPr>
          <p:nvPr/>
        </p:nvPicPr>
        <p:blipFill>
          <a:blip r:embed="rId5"/>
          <a:srcRect t="28341"/>
          <a:stretch/>
        </p:blipFill>
        <p:spPr>
          <a:xfrm>
            <a:off x="324168" y="2837813"/>
            <a:ext cx="8495662" cy="2709120"/>
          </a:xfrm>
          <a:prstGeom prst="rect">
            <a:avLst/>
          </a:prstGeom>
        </p:spPr>
      </p:pic>
      <p:pic>
        <p:nvPicPr>
          <p:cNvPr id="4" name="Audio 3">
            <a:extLst>
              <a:ext uri="{FF2B5EF4-FFF2-40B4-BE49-F238E27FC236}">
                <a16:creationId xmlns:a16="http://schemas.microsoft.com/office/drawing/2014/main" id="{6F89FDF6-596F-32EB-08A2-0FA98FD828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866545007"/>
      </p:ext>
    </p:extLst>
  </p:cSld>
  <p:clrMapOvr>
    <a:masterClrMapping/>
  </p:clrMapOvr>
  <mc:AlternateContent xmlns:mc="http://schemas.openxmlformats.org/markup-compatibility/2006">
    <mc:Choice xmlns:p14="http://schemas.microsoft.com/office/powerpoint/2010/main" Requires="p14">
      <p:transition spd="slow" p14:dur="2000" advTm="35542"/>
    </mc:Choice>
    <mc:Fallback>
      <p:transition spd="slow" advTm="35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BF77B-C92D-C3AE-3130-C0517E521578}"/>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Gap Analysis Diagram</a:t>
            </a:r>
          </a:p>
        </p:txBody>
      </p:sp>
      <p:pic>
        <p:nvPicPr>
          <p:cNvPr id="5" name="Content Placeholder 4" descr="A diagram of a company&#10;&#10;Description automatically generated">
            <a:extLst>
              <a:ext uri="{FF2B5EF4-FFF2-40B4-BE49-F238E27FC236}">
                <a16:creationId xmlns:a16="http://schemas.microsoft.com/office/drawing/2014/main" id="{ABBC21DE-D205-5138-3584-16C786B2BB5B}"/>
              </a:ext>
            </a:extLst>
          </p:cNvPr>
          <p:cNvPicPr>
            <a:picLocks noChangeAspect="1"/>
          </p:cNvPicPr>
          <p:nvPr/>
        </p:nvPicPr>
        <p:blipFill>
          <a:blip r:embed="rId5"/>
          <a:srcRect t="18462"/>
          <a:stretch/>
        </p:blipFill>
        <p:spPr>
          <a:xfrm>
            <a:off x="418074" y="1713374"/>
            <a:ext cx="8317577" cy="5123368"/>
          </a:xfrm>
          <a:prstGeom prst="rect">
            <a:avLst/>
          </a:prstGeom>
        </p:spPr>
      </p:pic>
      <p:pic>
        <p:nvPicPr>
          <p:cNvPr id="4" name="Audio 3">
            <a:extLst>
              <a:ext uri="{FF2B5EF4-FFF2-40B4-BE49-F238E27FC236}">
                <a16:creationId xmlns:a16="http://schemas.microsoft.com/office/drawing/2014/main" id="{8CDD4341-95E8-F0AC-4C93-07E2A6AA8A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610216335"/>
      </p:ext>
    </p:extLst>
  </p:cSld>
  <p:clrMapOvr>
    <a:masterClrMapping/>
  </p:clrMapOvr>
  <mc:AlternateContent xmlns:mc="http://schemas.openxmlformats.org/markup-compatibility/2006">
    <mc:Choice xmlns:p14="http://schemas.microsoft.com/office/powerpoint/2010/main" Requires="p14">
      <p:transition spd="slow" p14:dur="2000" advTm="37954"/>
    </mc:Choice>
    <mc:Fallback>
      <p:transition spd="slow" advTm="37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55B7311-6DFB-14E1-99D0-8055CF7A3071}"/>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dirty="0">
                <a:solidFill>
                  <a:srgbClr val="FFFFFF"/>
                </a:solidFill>
                <a:latin typeface="+mj-lt"/>
                <a:ea typeface="+mj-ea"/>
                <a:cs typeface="+mj-cs"/>
              </a:rPr>
              <a:t>Activity Diagram</a:t>
            </a:r>
          </a:p>
        </p:txBody>
      </p:sp>
      <p:pic>
        <p:nvPicPr>
          <p:cNvPr id="5" name="Content Placeholder 4" descr="A diagram of a bank account&#10;&#10;Description automatically generated">
            <a:extLst>
              <a:ext uri="{FF2B5EF4-FFF2-40B4-BE49-F238E27FC236}">
                <a16:creationId xmlns:a16="http://schemas.microsoft.com/office/drawing/2014/main" id="{2160D1E0-4D1A-ED2A-3CF1-EA8CA446374A}"/>
              </a:ext>
            </a:extLst>
          </p:cNvPr>
          <p:cNvPicPr>
            <a:picLocks noGrp="1" noChangeAspect="1"/>
          </p:cNvPicPr>
          <p:nvPr>
            <p:ph idx="1"/>
          </p:nvPr>
        </p:nvPicPr>
        <p:blipFill>
          <a:blip r:embed="rId5"/>
          <a:stretch>
            <a:fillRect/>
          </a:stretch>
        </p:blipFill>
        <p:spPr>
          <a:xfrm>
            <a:off x="3221178" y="452694"/>
            <a:ext cx="5769507" cy="5942885"/>
          </a:xfrm>
          <a:prstGeom prst="rect">
            <a:avLst/>
          </a:prstGeom>
        </p:spPr>
      </p:pic>
      <p:pic>
        <p:nvPicPr>
          <p:cNvPr id="22" name="Audio 21">
            <a:extLst>
              <a:ext uri="{FF2B5EF4-FFF2-40B4-BE49-F238E27FC236}">
                <a16:creationId xmlns:a16="http://schemas.microsoft.com/office/drawing/2014/main" id="{4B622EFD-590F-E520-C6D8-1E0B978AB1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599602764"/>
      </p:ext>
    </p:extLst>
  </p:cSld>
  <p:clrMapOvr>
    <a:masterClrMapping/>
  </p:clrMapOvr>
  <mc:AlternateContent xmlns:mc="http://schemas.openxmlformats.org/markup-compatibility/2006">
    <mc:Choice xmlns:p14="http://schemas.microsoft.com/office/powerpoint/2010/main" Requires="p14">
      <p:transition spd="slow" p14:dur="2000" advTm="37406"/>
    </mc:Choice>
    <mc:Fallback>
      <p:transition spd="slow" advTm="37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Video 14" descr="Neon Pink Question Mark">
            <a:extLst>
              <a:ext uri="{FF2B5EF4-FFF2-40B4-BE49-F238E27FC236}">
                <a16:creationId xmlns:a16="http://schemas.microsoft.com/office/drawing/2014/main" id="{7E36DD84-9D2B-E6FE-5F4A-DCF28EA3D40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13617" r="11168" b="-1"/>
          <a:stretch/>
        </p:blipFill>
        <p:spPr>
          <a:xfrm>
            <a:off x="-2285" y="10"/>
            <a:ext cx="9143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6D9FB1-CC7E-B940-F880-9C14EB5DD583}"/>
              </a:ext>
            </a:extLst>
          </p:cNvPr>
          <p:cNvSpPr>
            <a:spLocks noGrp="1"/>
          </p:cNvSpPr>
          <p:nvPr>
            <p:ph type="title"/>
          </p:nvPr>
        </p:nvSpPr>
        <p:spPr>
          <a:xfrm>
            <a:off x="3104172" y="449337"/>
            <a:ext cx="2935655" cy="769863"/>
          </a:xfrm>
        </p:spPr>
        <p:txBody>
          <a:bodyPr vert="horz" lIns="91440" tIns="45720" rIns="91440" bIns="45720" rtlCol="0" anchor="t">
            <a:normAutofit fontScale="90000"/>
          </a:bodyPr>
          <a:lstStyle/>
          <a:p>
            <a:pPr algn="l" defTabSz="914400">
              <a:lnSpc>
                <a:spcPct val="90000"/>
              </a:lnSpc>
            </a:pPr>
            <a:r>
              <a:rPr lang="en-US" altLang="zh-CN" sz="4500" dirty="0">
                <a:solidFill>
                  <a:srgbClr val="FFFFFF"/>
                </a:solidFill>
              </a:rPr>
              <a:t>Questions?</a:t>
            </a:r>
            <a:br>
              <a:rPr lang="en-US" sz="4500" dirty="0">
                <a:solidFill>
                  <a:srgbClr val="FFFFFF"/>
                </a:solidFill>
              </a:rPr>
            </a:br>
            <a:endParaRPr lang="en-US" sz="4500" dirty="0">
              <a:solidFill>
                <a:srgbClr val="FFFFFF"/>
              </a:solidFill>
            </a:endParaRP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285" y="4704862"/>
            <a:ext cx="9143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extLst>
              <a:ext uri="{FF2B5EF4-FFF2-40B4-BE49-F238E27FC236}">
                <a16:creationId xmlns:a16="http://schemas.microsoft.com/office/drawing/2014/main" id="{3540CC0E-1469-7AE8-E483-A7AEA98A91F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65978274"/>
      </p:ext>
    </p:extLst>
  </p:cSld>
  <p:clrMapOvr>
    <a:masterClrMapping/>
  </p:clrMapOvr>
  <mc:AlternateContent xmlns:mc="http://schemas.openxmlformats.org/markup-compatibility/2006">
    <mc:Choice xmlns:p14="http://schemas.microsoft.com/office/powerpoint/2010/main" Requires="p14">
      <p:transition spd="slow" p14:dur="2000" advTm="10744"/>
    </mc:Choice>
    <mc:Fallback>
      <p:transition spd="slow" advTm="10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170" fill="hold"/>
                                        <p:tgtEl>
                                          <p:spTgt spid="15"/>
                                        </p:tgtEl>
                                      </p:cBhvr>
                                    </p:cmd>
                                  </p:childTnLst>
                                </p:cTn>
                              </p:par>
                              <p:par>
                                <p:cTn id="10" presetID="10" presetClass="entr" presetSubtype="0" fill="hold" grpId="0" nodeType="withEffect">
                                  <p:stCondLst>
                                    <p:cond delay="500"/>
                                  </p:stCondLst>
                                  <p:iterate type="wd">
                                    <p:tmPct val="15000"/>
                                  </p:iterate>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5"/>
                                        </p:tgtEl>
                                      </p:cBhvr>
                                    </p:cmd>
                                  </p:childTnLst>
                                </p:cTn>
                              </p:par>
                            </p:childTnLst>
                          </p:cTn>
                        </p:par>
                      </p:childTnLst>
                    </p:cTn>
                  </p:par>
                </p:childTnLst>
              </p:cTn>
              <p:nextCondLst>
                <p:cond evt="onClick" delay="0">
                  <p:tgtEl>
                    <p:spTgt spid="15"/>
                  </p:tgtEl>
                </p:cond>
              </p:nextCondLst>
            </p:seq>
            <p:video>
              <p:cMediaNode mute="1">
                <p:cTn id="18" repeatCount="indefinite" fill="hold" display="0">
                  <p:stCondLst>
                    <p:cond delay="indefinite"/>
                  </p:stCondLst>
                </p:cTn>
                <p:tgtEl>
                  <p:spTgt spid="15"/>
                </p:tgtEl>
              </p:cMediaNode>
            </p:video>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bldLst>
      <p:bldP spid="4" grpId="0"/>
    </p:bldLst>
  </p:timing>
  <p:extLst>
    <p:ext uri="{E180D4A7-C9FB-4DFB-919C-405C955672EB}">
      <p14:showEvtLst xmlns:p14="http://schemas.microsoft.com/office/powerpoint/2010/main">
        <p14:playEvt time="7" objId="15"/>
        <p14:playEvt time="8326" objId="15"/>
        <p14:stopEvt time="10744" objId="1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Content Placeholder 5" descr="A pyramid of colorful squares&#10;&#10;Description automatically generated with medium confidence">
            <a:extLst>
              <a:ext uri="{FF2B5EF4-FFF2-40B4-BE49-F238E27FC236}">
                <a16:creationId xmlns:a16="http://schemas.microsoft.com/office/drawing/2014/main" id="{C1A320B5-6C4E-7BCF-A7AF-D5290B0132B6}"/>
              </a:ext>
            </a:extLst>
          </p:cNvPr>
          <p:cNvPicPr>
            <a:picLocks noGrp="1" noChangeAspect="1"/>
          </p:cNvPicPr>
          <p:nvPr>
            <p:ph sz="half" idx="2"/>
          </p:nvPr>
        </p:nvPicPr>
        <p:blipFill>
          <a:blip r:embed="rId5">
            <a:duotone>
              <a:prstClr val="black"/>
              <a:schemeClr val="tx2">
                <a:tint val="45000"/>
                <a:satMod val="400000"/>
              </a:schemeClr>
            </a:duotone>
            <a:alphaModFix amt="25000"/>
          </a:blip>
          <a:srcRect t="2913"/>
          <a:stretch/>
        </p:blipFill>
        <p:spPr>
          <a:xfrm>
            <a:off x="20" y="10"/>
            <a:ext cx="9143980" cy="6857990"/>
          </a:xfrm>
          <a:prstGeom prst="rect">
            <a:avLst/>
          </a:prstGeom>
        </p:spPr>
      </p:pic>
      <p:sp>
        <p:nvSpPr>
          <p:cNvPr id="2" name="Title 1">
            <a:extLst>
              <a:ext uri="{FF2B5EF4-FFF2-40B4-BE49-F238E27FC236}">
                <a16:creationId xmlns:a16="http://schemas.microsoft.com/office/drawing/2014/main" id="{7CDDC42B-77A7-8107-9227-2A1AF34B4D8D}"/>
              </a:ext>
            </a:extLst>
          </p:cNvPr>
          <p:cNvSpPr>
            <a:spLocks noGrp="1"/>
          </p:cNvSpPr>
          <p:nvPr>
            <p:ph type="title"/>
          </p:nvPr>
        </p:nvSpPr>
        <p:spPr>
          <a:xfrm>
            <a:off x="628650" y="365125"/>
            <a:ext cx="7886700" cy="1325563"/>
          </a:xfrm>
        </p:spPr>
        <p:txBody>
          <a:bodyPr vert="horz" lIns="91440" tIns="45720" rIns="91440" bIns="45720" rtlCol="0" anchor="ctr">
            <a:normAutofit/>
          </a:bodyPr>
          <a:lstStyle/>
          <a:p>
            <a:pPr algn="l" defTabSz="914400">
              <a:lnSpc>
                <a:spcPct val="90000"/>
              </a:lnSpc>
            </a:pPr>
            <a:r>
              <a:rPr lang="en-US"/>
              <a:t>Capabilities</a:t>
            </a:r>
          </a:p>
        </p:txBody>
      </p:sp>
      <p:graphicFrame>
        <p:nvGraphicFramePr>
          <p:cNvPr id="11" name="Content Placeholder 2">
            <a:extLst>
              <a:ext uri="{FF2B5EF4-FFF2-40B4-BE49-F238E27FC236}">
                <a16:creationId xmlns:a16="http://schemas.microsoft.com/office/drawing/2014/main" id="{9C70AF13-6D85-673A-ADD4-9FD3FF5CCD2C}"/>
              </a:ext>
            </a:extLst>
          </p:cNvPr>
          <p:cNvGraphicFramePr>
            <a:graphicFrameLocks noGrp="1"/>
          </p:cNvGraphicFramePr>
          <p:nvPr>
            <p:ph sz="half" idx="1"/>
            <p:extLst>
              <p:ext uri="{D42A27DB-BD31-4B8C-83A1-F6EECF244321}">
                <p14:modId xmlns:p14="http://schemas.microsoft.com/office/powerpoint/2010/main" val="795798751"/>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extLst>
              <a:ext uri="{FF2B5EF4-FFF2-40B4-BE49-F238E27FC236}">
                <a16:creationId xmlns:a16="http://schemas.microsoft.com/office/drawing/2014/main" id="{A6AF3164-EA4D-6B8F-14D6-0EA27DB99E5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515191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1684"/>
    </mc:Choice>
    <mc:Fallback>
      <p:transition spd="slow" advTm="21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F887E-8C02-64C5-5B24-072583422448}"/>
              </a:ext>
            </a:extLst>
          </p:cNvPr>
          <p:cNvSpPr>
            <a:spLocks noGrp="1"/>
          </p:cNvSpPr>
          <p:nvPr>
            <p:ph type="title"/>
          </p:nvPr>
        </p:nvSpPr>
        <p:spPr>
          <a:xfrm>
            <a:off x="1028699" y="5510253"/>
            <a:ext cx="7421963" cy="1033669"/>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Business Processes</a:t>
            </a:r>
          </a:p>
        </p:txBody>
      </p:sp>
      <p:pic>
        <p:nvPicPr>
          <p:cNvPr id="6" name="Graphic 5">
            <a:extLst>
              <a:ext uri="{FF2B5EF4-FFF2-40B4-BE49-F238E27FC236}">
                <a16:creationId xmlns:a16="http://schemas.microsoft.com/office/drawing/2014/main" id="{10CB80CD-A507-6693-2A83-40CD7E038F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00708"/>
            <a:ext cx="9101078" cy="3669323"/>
          </a:xfrm>
          <a:prstGeom prst="rect">
            <a:avLst/>
          </a:prstGeom>
        </p:spPr>
      </p:pic>
      <p:sp>
        <p:nvSpPr>
          <p:cNvPr id="3" name="Content Placeholder 2">
            <a:extLst>
              <a:ext uri="{FF2B5EF4-FFF2-40B4-BE49-F238E27FC236}">
                <a16:creationId xmlns:a16="http://schemas.microsoft.com/office/drawing/2014/main" id="{7DA3EED1-3B8A-F108-1746-6C2F9E152F37}"/>
              </a:ext>
            </a:extLst>
          </p:cNvPr>
          <p:cNvSpPr>
            <a:spLocks noGrp="1"/>
          </p:cNvSpPr>
          <p:nvPr>
            <p:ph sz="half" idx="1"/>
          </p:nvPr>
        </p:nvSpPr>
        <p:spPr>
          <a:xfrm>
            <a:off x="1156295" y="4140584"/>
            <a:ext cx="7166769" cy="1119982"/>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2000" dirty="0"/>
              <a:t>Processes break capabilities down into tasks.</a:t>
            </a:r>
          </a:p>
          <a:p>
            <a:pPr indent="-228600" defTabSz="914400">
              <a:lnSpc>
                <a:spcPct val="90000"/>
              </a:lnSpc>
              <a:buFont typeface="Arial" panose="020B0604020202020204" pitchFamily="34" charset="0"/>
              <a:buChar char="•"/>
            </a:pPr>
            <a:r>
              <a:rPr lang="en-US" sz="2000" dirty="0"/>
              <a:t>Sales Process → Lead Management → Email Campaigns</a:t>
            </a:r>
          </a:p>
          <a:p>
            <a:pPr marL="0" indent="-228600" defTabSz="914400">
              <a:lnSpc>
                <a:spcPct val="90000"/>
              </a:lnSpc>
              <a:buFont typeface="Arial" panose="020B0604020202020204" pitchFamily="34" charset="0"/>
              <a:buChar char="•"/>
            </a:pPr>
            <a:endParaRPr lang="en-US" sz="1700" dirty="0"/>
          </a:p>
        </p:txBody>
      </p:sp>
      <p:pic>
        <p:nvPicPr>
          <p:cNvPr id="5" name="Audio 4">
            <a:extLst>
              <a:ext uri="{FF2B5EF4-FFF2-40B4-BE49-F238E27FC236}">
                <a16:creationId xmlns:a16="http://schemas.microsoft.com/office/drawing/2014/main" id="{D737116C-3BCC-1599-5186-628AD369EE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947712491"/>
      </p:ext>
    </p:extLst>
  </p:cSld>
  <p:clrMapOvr>
    <a:masterClrMapping/>
  </p:clrMapOvr>
  <mc:AlternateContent xmlns:mc="http://schemas.openxmlformats.org/markup-compatibility/2006">
    <mc:Choice xmlns:p14="http://schemas.microsoft.com/office/powerpoint/2010/main" Requires="p14">
      <p:transition spd="slow" p14:dur="2000" advTm="20030"/>
    </mc:Choice>
    <mc:Fallback>
      <p:transition spd="slow" advTm="20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492F6-D4AF-B6D0-8321-59663F2E6ACE}"/>
              </a:ext>
            </a:extLst>
          </p:cNvPr>
          <p:cNvSpPr>
            <a:spLocks noGrp="1"/>
          </p:cNvSpPr>
          <p:nvPr>
            <p:ph type="title"/>
          </p:nvPr>
        </p:nvSpPr>
        <p:spPr>
          <a:xfrm>
            <a:off x="524785" y="5490971"/>
            <a:ext cx="5221554"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User Personas</a:t>
            </a:r>
          </a:p>
        </p:txBody>
      </p:sp>
      <p:pic>
        <p:nvPicPr>
          <p:cNvPr id="7" name="Picture 6" descr="A person in a striped shirt&#10;&#10;Description automatically generated">
            <a:extLst>
              <a:ext uri="{FF2B5EF4-FFF2-40B4-BE49-F238E27FC236}">
                <a16:creationId xmlns:a16="http://schemas.microsoft.com/office/drawing/2014/main" id="{D206DB51-8E03-E670-7698-145DAF6E9BEB}"/>
              </a:ext>
            </a:extLst>
          </p:cNvPr>
          <p:cNvPicPr>
            <a:picLocks noChangeAspect="1"/>
          </p:cNvPicPr>
          <p:nvPr/>
        </p:nvPicPr>
        <p:blipFill>
          <a:blip r:embed="rId5"/>
          <a:stretch>
            <a:fillRect/>
          </a:stretch>
        </p:blipFill>
        <p:spPr>
          <a:xfrm>
            <a:off x="93630" y="215735"/>
            <a:ext cx="8948383" cy="5063862"/>
          </a:xfrm>
          <a:prstGeom prst="rect">
            <a:avLst/>
          </a:prstGeom>
        </p:spPr>
      </p:pic>
      <p:pic>
        <p:nvPicPr>
          <p:cNvPr id="9" name="Audio 8">
            <a:extLst>
              <a:ext uri="{FF2B5EF4-FFF2-40B4-BE49-F238E27FC236}">
                <a16:creationId xmlns:a16="http://schemas.microsoft.com/office/drawing/2014/main" id="{F3248D73-AEFD-DF7C-C93C-C0DC3F4FA8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33093066"/>
      </p:ext>
    </p:extLst>
  </p:cSld>
  <p:clrMapOvr>
    <a:masterClrMapping/>
  </p:clrMapOvr>
  <mc:AlternateContent xmlns:mc="http://schemas.openxmlformats.org/markup-compatibility/2006">
    <mc:Choice xmlns:p14="http://schemas.microsoft.com/office/powerpoint/2010/main" Requires="p14">
      <p:transition spd="slow" p14:dur="2000" advTm="40736"/>
    </mc:Choice>
    <mc:Fallback>
      <p:transition spd="slow" advTm="40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CAAE7-7746-7CC4-9EC9-D55AB88F3505}"/>
              </a:ext>
            </a:extLst>
          </p:cNvPr>
          <p:cNvSpPr>
            <a:spLocks noGrp="1"/>
          </p:cNvSpPr>
          <p:nvPr>
            <p:ph type="title"/>
          </p:nvPr>
        </p:nvSpPr>
        <p:spPr>
          <a:xfrm>
            <a:off x="1028699" y="5510253"/>
            <a:ext cx="7421963" cy="1033669"/>
          </a:xfrm>
        </p:spPr>
        <p:txBody>
          <a:bodyPr>
            <a:normAutofit/>
          </a:bodyPr>
          <a:lstStyle/>
          <a:p>
            <a:r>
              <a:rPr lang="en-AU" sz="3500">
                <a:solidFill>
                  <a:srgbClr val="FFFFFF"/>
                </a:solidFill>
              </a:rPr>
              <a:t>User Stories</a:t>
            </a:r>
            <a:endParaRPr lang="en-US" sz="3500">
              <a:solidFill>
                <a:srgbClr val="FFFFFF"/>
              </a:solidFill>
            </a:endParaRPr>
          </a:p>
        </p:txBody>
      </p:sp>
      <p:pic>
        <p:nvPicPr>
          <p:cNvPr id="5" name="Picture 4" descr="A white rectangular object with black text&#10;&#10;Description automatically generated">
            <a:extLst>
              <a:ext uri="{FF2B5EF4-FFF2-40B4-BE49-F238E27FC236}">
                <a16:creationId xmlns:a16="http://schemas.microsoft.com/office/drawing/2014/main" id="{7FFAEC6F-17D8-D9F8-90EE-A471800ED94A}"/>
              </a:ext>
            </a:extLst>
          </p:cNvPr>
          <p:cNvPicPr>
            <a:picLocks noChangeAspect="1"/>
          </p:cNvPicPr>
          <p:nvPr/>
        </p:nvPicPr>
        <p:blipFill>
          <a:blip r:embed="rId5"/>
          <a:stretch>
            <a:fillRect/>
          </a:stretch>
        </p:blipFill>
        <p:spPr>
          <a:xfrm>
            <a:off x="1516477" y="132793"/>
            <a:ext cx="5993817" cy="3731362"/>
          </a:xfrm>
          <a:prstGeom prst="rect">
            <a:avLst/>
          </a:prstGeom>
        </p:spPr>
      </p:pic>
      <p:sp>
        <p:nvSpPr>
          <p:cNvPr id="3" name="Content Placeholder 2">
            <a:extLst>
              <a:ext uri="{FF2B5EF4-FFF2-40B4-BE49-F238E27FC236}">
                <a16:creationId xmlns:a16="http://schemas.microsoft.com/office/drawing/2014/main" id="{6E7335E8-FCF1-123E-EF76-7421892096A5}"/>
              </a:ext>
            </a:extLst>
          </p:cNvPr>
          <p:cNvSpPr>
            <a:spLocks noGrp="1"/>
          </p:cNvSpPr>
          <p:nvPr>
            <p:ph idx="1"/>
          </p:nvPr>
        </p:nvSpPr>
        <p:spPr>
          <a:xfrm>
            <a:off x="865204" y="3972881"/>
            <a:ext cx="7748952" cy="1214612"/>
          </a:xfrm>
        </p:spPr>
        <p:txBody>
          <a:bodyPr anchor="ctr">
            <a:normAutofit/>
          </a:bodyPr>
          <a:lstStyle/>
          <a:p>
            <a:r>
              <a:rPr lang="en-AU" sz="2000" dirty="0"/>
              <a:t>User stories describe the needs of a user in simple terms.</a:t>
            </a:r>
          </a:p>
          <a:p>
            <a:r>
              <a:rPr lang="en-AU" sz="2000" dirty="0"/>
              <a:t>Example: "As a marketing manager, I want to view real-time reports."</a:t>
            </a:r>
          </a:p>
          <a:p>
            <a:endParaRPr lang="en-US" sz="1700" dirty="0"/>
          </a:p>
        </p:txBody>
      </p:sp>
      <p:pic>
        <p:nvPicPr>
          <p:cNvPr id="10" name="Audio 9">
            <a:extLst>
              <a:ext uri="{FF2B5EF4-FFF2-40B4-BE49-F238E27FC236}">
                <a16:creationId xmlns:a16="http://schemas.microsoft.com/office/drawing/2014/main" id="{650CC796-BCC8-EFF2-7290-A55F9B9DAD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84254028"/>
      </p:ext>
    </p:extLst>
  </p:cSld>
  <p:clrMapOvr>
    <a:masterClrMapping/>
  </p:clrMapOvr>
  <mc:AlternateContent xmlns:mc="http://schemas.openxmlformats.org/markup-compatibility/2006">
    <mc:Choice xmlns:p14="http://schemas.microsoft.com/office/powerpoint/2010/main" Requires="p14">
      <p:transition spd="slow" p14:dur="2000" advTm="17460"/>
    </mc:Choice>
    <mc:Fallback>
      <p:transition spd="slow" advTm="17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D6F1A-A6B7-D241-DC66-39CC03A8578C}"/>
              </a:ext>
            </a:extLst>
          </p:cNvPr>
          <p:cNvSpPr>
            <a:spLocks noGrp="1"/>
          </p:cNvSpPr>
          <p:nvPr>
            <p:ph type="title"/>
          </p:nvPr>
        </p:nvSpPr>
        <p:spPr>
          <a:xfrm>
            <a:off x="1028699" y="5510253"/>
            <a:ext cx="7421963" cy="1033669"/>
          </a:xfrm>
        </p:spPr>
        <p:txBody>
          <a:bodyPr>
            <a:normAutofit/>
          </a:bodyPr>
          <a:lstStyle/>
          <a:p>
            <a:r>
              <a:rPr lang="en-AU" sz="3500">
                <a:solidFill>
                  <a:srgbClr val="FFFFFF"/>
                </a:solidFill>
              </a:rPr>
              <a:t>Requirements</a:t>
            </a:r>
            <a:endParaRPr lang="en-US" sz="350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17E332CA-8E78-0CA5-BF12-67A0DB2168ED}"/>
              </a:ext>
            </a:extLst>
          </p:cNvPr>
          <p:cNvPicPr>
            <a:picLocks noChangeAspect="1"/>
          </p:cNvPicPr>
          <p:nvPr/>
        </p:nvPicPr>
        <p:blipFill>
          <a:blip r:embed="rId5"/>
          <a:stretch>
            <a:fillRect/>
          </a:stretch>
        </p:blipFill>
        <p:spPr>
          <a:xfrm>
            <a:off x="453244" y="292586"/>
            <a:ext cx="8334787" cy="3522789"/>
          </a:xfrm>
          <a:prstGeom prst="rect">
            <a:avLst/>
          </a:prstGeom>
        </p:spPr>
      </p:pic>
      <p:sp>
        <p:nvSpPr>
          <p:cNvPr id="3" name="Content Placeholder 2">
            <a:extLst>
              <a:ext uri="{FF2B5EF4-FFF2-40B4-BE49-F238E27FC236}">
                <a16:creationId xmlns:a16="http://schemas.microsoft.com/office/drawing/2014/main" id="{A338417C-FA19-977C-17C3-E17A7C0711AE}"/>
              </a:ext>
            </a:extLst>
          </p:cNvPr>
          <p:cNvSpPr>
            <a:spLocks noGrp="1"/>
          </p:cNvSpPr>
          <p:nvPr>
            <p:ph idx="1"/>
          </p:nvPr>
        </p:nvSpPr>
        <p:spPr>
          <a:xfrm>
            <a:off x="1445464" y="4154212"/>
            <a:ext cx="6249619" cy="1119982"/>
          </a:xfrm>
        </p:spPr>
        <p:txBody>
          <a:bodyPr anchor="ctr">
            <a:normAutofit/>
          </a:bodyPr>
          <a:lstStyle/>
          <a:p>
            <a:r>
              <a:rPr lang="en-AU" sz="1700"/>
              <a:t>Requirements specify the exact functionality needed.</a:t>
            </a:r>
          </a:p>
          <a:p>
            <a:pPr rtl="0"/>
            <a:r>
              <a:rPr lang="en-AU" sz="1700"/>
              <a:t>Example: "Functional: System must allow segmentation by purchase history."</a:t>
            </a:r>
          </a:p>
          <a:p>
            <a:pPr marL="0" indent="0" rtl="0">
              <a:buNone/>
            </a:pPr>
            <a:endParaRPr lang="en-AU" sz="1700"/>
          </a:p>
        </p:txBody>
      </p:sp>
      <p:pic>
        <p:nvPicPr>
          <p:cNvPr id="20" name="Audio 19">
            <a:extLst>
              <a:ext uri="{FF2B5EF4-FFF2-40B4-BE49-F238E27FC236}">
                <a16:creationId xmlns:a16="http://schemas.microsoft.com/office/drawing/2014/main" id="{F1A49A1D-F169-D64A-FBB4-0C03EB8405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27045675"/>
      </p:ext>
    </p:extLst>
  </p:cSld>
  <p:clrMapOvr>
    <a:masterClrMapping/>
  </p:clrMapOvr>
  <mc:AlternateContent xmlns:mc="http://schemas.openxmlformats.org/markup-compatibility/2006">
    <mc:Choice xmlns:p14="http://schemas.microsoft.com/office/powerpoint/2010/main" Requires="p14">
      <p:transition spd="slow" p14:dur="2000" advTm="17129"/>
    </mc:Choice>
    <mc:Fallback>
      <p:transition spd="slow" advTm="17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BBBDBD-3FD6-7120-B5EB-A59AC99968CC}"/>
              </a:ext>
            </a:extLst>
          </p:cNvPr>
          <p:cNvSpPr>
            <a:spLocks noGrp="1"/>
          </p:cNvSpPr>
          <p:nvPr>
            <p:ph type="title"/>
          </p:nvPr>
        </p:nvSpPr>
        <p:spPr>
          <a:xfrm>
            <a:off x="1037673" y="348865"/>
            <a:ext cx="7288583" cy="1576446"/>
          </a:xfrm>
        </p:spPr>
        <p:txBody>
          <a:bodyPr anchor="ctr">
            <a:normAutofit/>
          </a:bodyPr>
          <a:lstStyle/>
          <a:p>
            <a:r>
              <a:rPr lang="en-AU" sz="3500">
                <a:solidFill>
                  <a:srgbClr val="FFFFFF"/>
                </a:solidFill>
              </a:rPr>
              <a:t>Connecting the Dots</a:t>
            </a:r>
            <a:endParaRPr lang="en-US" sz="3500">
              <a:solidFill>
                <a:srgbClr val="FFFFFF"/>
              </a:solidFill>
            </a:endParaRPr>
          </a:p>
        </p:txBody>
      </p:sp>
      <p:graphicFrame>
        <p:nvGraphicFramePr>
          <p:cNvPr id="4" name="Diagram 3">
            <a:extLst>
              <a:ext uri="{FF2B5EF4-FFF2-40B4-BE49-F238E27FC236}">
                <a16:creationId xmlns:a16="http://schemas.microsoft.com/office/drawing/2014/main" id="{FB99CFE0-7C4D-CC35-E9FD-339FA02B3C5E}"/>
              </a:ext>
            </a:extLst>
          </p:cNvPr>
          <p:cNvGraphicFramePr/>
          <p:nvPr>
            <p:extLst>
              <p:ext uri="{D42A27DB-BD31-4B8C-83A1-F6EECF244321}">
                <p14:modId xmlns:p14="http://schemas.microsoft.com/office/powerpoint/2010/main" val="4095479322"/>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extLst>
              <a:ext uri="{FF2B5EF4-FFF2-40B4-BE49-F238E27FC236}">
                <a16:creationId xmlns:a16="http://schemas.microsoft.com/office/drawing/2014/main" id="{C4A17645-64E2-9AF9-3592-4573D05012E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27027281"/>
      </p:ext>
    </p:extLst>
  </p:cSld>
  <p:clrMapOvr>
    <a:masterClrMapping/>
  </p:clrMapOvr>
  <mc:AlternateContent xmlns:mc="http://schemas.openxmlformats.org/markup-compatibility/2006">
    <mc:Choice xmlns:p14="http://schemas.microsoft.com/office/powerpoint/2010/main" Requires="p14">
      <p:transition spd="slow" p14:dur="2000" advTm="19883"/>
    </mc:Choice>
    <mc:Fallback>
      <p:transition spd="slow" advTm="19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strategy&#10;&#10;Description automatically generated">
            <a:extLst>
              <a:ext uri="{FF2B5EF4-FFF2-40B4-BE49-F238E27FC236}">
                <a16:creationId xmlns:a16="http://schemas.microsoft.com/office/drawing/2014/main" id="{2894223C-18FD-97BD-B5E8-17EE466FC580}"/>
              </a:ext>
            </a:extLst>
          </p:cNvPr>
          <p:cNvPicPr>
            <a:picLocks noChangeAspect="1"/>
          </p:cNvPicPr>
          <p:nvPr/>
        </p:nvPicPr>
        <p:blipFill>
          <a:blip r:embed="rId5"/>
          <a:stretch>
            <a:fillRect/>
          </a:stretch>
        </p:blipFill>
        <p:spPr>
          <a:xfrm>
            <a:off x="302153" y="139923"/>
            <a:ext cx="8705063" cy="5092711"/>
          </a:xfrm>
          <a:prstGeom prst="rect">
            <a:avLst/>
          </a:prstGeom>
        </p:spPr>
      </p:pic>
      <p:sp>
        <p:nvSpPr>
          <p:cNvPr id="3" name="Content Placeholder 2">
            <a:extLst>
              <a:ext uri="{FF2B5EF4-FFF2-40B4-BE49-F238E27FC236}">
                <a16:creationId xmlns:a16="http://schemas.microsoft.com/office/drawing/2014/main" id="{3E89F3E1-D04D-640E-0CD6-B0CFE13549E6}"/>
              </a:ext>
            </a:extLst>
          </p:cNvPr>
          <p:cNvSpPr>
            <a:spLocks noGrp="1"/>
          </p:cNvSpPr>
          <p:nvPr>
            <p:ph idx="1"/>
          </p:nvPr>
        </p:nvSpPr>
        <p:spPr>
          <a:xfrm>
            <a:off x="5771" y="5769004"/>
            <a:ext cx="9138733" cy="944884"/>
          </a:xfrm>
        </p:spPr>
        <p:txBody>
          <a:bodyPr anchor="ctr">
            <a:normAutofit/>
          </a:bodyPr>
          <a:lstStyle/>
          <a:p>
            <a:pPr marL="0" indent="0">
              <a:buNone/>
            </a:pPr>
            <a:r>
              <a:rPr lang="en-AU" sz="3500" dirty="0">
                <a:solidFill>
                  <a:schemeClr val="bg1"/>
                </a:solidFill>
              </a:rPr>
              <a:t> Alignment ensures successful project outcomes</a:t>
            </a:r>
          </a:p>
          <a:p>
            <a:endParaRPr lang="en-US" sz="1700"/>
          </a:p>
        </p:txBody>
      </p:sp>
      <p:pic>
        <p:nvPicPr>
          <p:cNvPr id="4" name="Audio 3">
            <a:extLst>
              <a:ext uri="{FF2B5EF4-FFF2-40B4-BE49-F238E27FC236}">
                <a16:creationId xmlns:a16="http://schemas.microsoft.com/office/drawing/2014/main" id="{92AE2F14-3EF1-2F1F-B069-5ECA2D607E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42363007"/>
      </p:ext>
    </p:extLst>
  </p:cSld>
  <p:clrMapOvr>
    <a:masterClrMapping/>
  </p:clrMapOvr>
  <mc:AlternateContent xmlns:mc="http://schemas.openxmlformats.org/markup-compatibility/2006">
    <mc:Choice xmlns:p14="http://schemas.microsoft.com/office/powerpoint/2010/main" Requires="p14">
      <p:transition spd="slow" p14:dur="2000" advTm="19401"/>
    </mc:Choice>
    <mc:Fallback>
      <p:transition spd="slow" advTm="19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940</TotalTime>
  <Words>1284</Words>
  <Application>Microsoft Macintosh PowerPoint</Application>
  <PresentationFormat>On-screen Show (4:3)</PresentationFormat>
  <Paragraphs>108</Paragraphs>
  <Slides>23</Slides>
  <Notes>22</Notes>
  <HiddenSlides>0</HiddenSlides>
  <MMClips>24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Calibri</vt:lpstr>
      <vt:lpstr>Office Theme</vt:lpstr>
      <vt:lpstr> Business Processes &amp; Diagrams</vt:lpstr>
      <vt:lpstr>Introduction  </vt:lpstr>
      <vt:lpstr>Capabilities</vt:lpstr>
      <vt:lpstr>Business Processes</vt:lpstr>
      <vt:lpstr>User Personas</vt:lpstr>
      <vt:lpstr>User Stories</vt:lpstr>
      <vt:lpstr>Requirements</vt:lpstr>
      <vt:lpstr>Connecting the Dots</vt:lpstr>
      <vt:lpstr>PowerPoint Presentation</vt:lpstr>
      <vt:lpstr>Diagrams</vt:lpstr>
      <vt:lpstr>Business Process Model and Notation (BPMN) Diagram</vt:lpstr>
      <vt:lpstr>Use Case Diagram </vt:lpstr>
      <vt:lpstr>Entity-Relationship (ER) Diagram Example</vt:lpstr>
      <vt:lpstr>Data Flow Diagram</vt:lpstr>
      <vt:lpstr>Wireframe or Mockup</vt:lpstr>
      <vt:lpstr>Swimlane Diagram</vt:lpstr>
      <vt:lpstr>Gantt Chart</vt:lpstr>
      <vt:lpstr>Stakeholder Map</vt:lpstr>
      <vt:lpstr>State Diagram</vt:lpstr>
      <vt:lpstr>Requirement Traceability Matrix</vt:lpstr>
      <vt:lpstr>Gap Analysis Diagram</vt:lpstr>
      <vt:lpstr>Activity Diagram</vt:lpstr>
      <vt:lpstr>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Ben Carruth </dc:creator>
  <cp:keywords/>
  <dc:description>generated using python-pptx</dc:description>
  <cp:lastModifiedBy>Ben Carruth</cp:lastModifiedBy>
  <cp:revision>112</cp:revision>
  <dcterms:created xsi:type="dcterms:W3CDTF">2013-01-27T09:14:16Z</dcterms:created>
  <dcterms:modified xsi:type="dcterms:W3CDTF">2024-09-16T02:41:41Z</dcterms:modified>
  <cp:category/>
</cp:coreProperties>
</file>